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9"/>
  </p:notesMasterIdLst>
  <p:handoutMasterIdLst>
    <p:handoutMasterId r:id="rId10"/>
  </p:handoutMasterIdLst>
  <p:sldIdLst>
    <p:sldId id="1128" r:id="rId5"/>
    <p:sldId id="1129" r:id="rId6"/>
    <p:sldId id="1131" r:id="rId7"/>
    <p:sldId id="1130" r:id="rId8"/>
  </p:sldIdLst>
  <p:sldSz cx="10974388" cy="6888163"/>
  <p:notesSz cx="6669088" cy="9872663"/>
  <p:custDataLst>
    <p:tags r:id="rId11"/>
  </p:custDataLst>
  <p:defaultTextStyle>
    <a:defPPr>
      <a:defRPr lang="de-DE"/>
    </a:defPPr>
    <a:lvl1pPr algn="ctr" rtl="0" fontAlgn="base">
      <a:spcBef>
        <a:spcPct val="0"/>
      </a:spcBef>
      <a:spcAft>
        <a:spcPct val="0"/>
      </a:spcAft>
      <a:defRPr sz="1786" kern="1200">
        <a:solidFill>
          <a:schemeClr val="tx1"/>
        </a:solidFill>
        <a:latin typeface="Arial" charset="0"/>
        <a:ea typeface="+mn-ea"/>
        <a:cs typeface="+mn-cs"/>
      </a:defRPr>
    </a:lvl1pPr>
    <a:lvl2pPr marL="510327" algn="ctr" rtl="0" fontAlgn="base">
      <a:spcBef>
        <a:spcPct val="0"/>
      </a:spcBef>
      <a:spcAft>
        <a:spcPct val="0"/>
      </a:spcAft>
      <a:defRPr sz="1786" kern="1200">
        <a:solidFill>
          <a:schemeClr val="tx1"/>
        </a:solidFill>
        <a:latin typeface="Arial" charset="0"/>
        <a:ea typeface="+mn-ea"/>
        <a:cs typeface="+mn-cs"/>
      </a:defRPr>
    </a:lvl2pPr>
    <a:lvl3pPr marL="1020653" algn="ctr" rtl="0" fontAlgn="base">
      <a:spcBef>
        <a:spcPct val="0"/>
      </a:spcBef>
      <a:spcAft>
        <a:spcPct val="0"/>
      </a:spcAft>
      <a:defRPr sz="1786" kern="1200">
        <a:solidFill>
          <a:schemeClr val="tx1"/>
        </a:solidFill>
        <a:latin typeface="Arial" charset="0"/>
        <a:ea typeface="+mn-ea"/>
        <a:cs typeface="+mn-cs"/>
      </a:defRPr>
    </a:lvl3pPr>
    <a:lvl4pPr marL="1530980" algn="ctr" rtl="0" fontAlgn="base">
      <a:spcBef>
        <a:spcPct val="0"/>
      </a:spcBef>
      <a:spcAft>
        <a:spcPct val="0"/>
      </a:spcAft>
      <a:defRPr sz="1786" kern="1200">
        <a:solidFill>
          <a:schemeClr val="tx1"/>
        </a:solidFill>
        <a:latin typeface="Arial" charset="0"/>
        <a:ea typeface="+mn-ea"/>
        <a:cs typeface="+mn-cs"/>
      </a:defRPr>
    </a:lvl4pPr>
    <a:lvl5pPr marL="2041307" algn="ctr" rtl="0" fontAlgn="base">
      <a:spcBef>
        <a:spcPct val="0"/>
      </a:spcBef>
      <a:spcAft>
        <a:spcPct val="0"/>
      </a:spcAft>
      <a:defRPr sz="1786" kern="1200">
        <a:solidFill>
          <a:schemeClr val="tx1"/>
        </a:solidFill>
        <a:latin typeface="Arial" charset="0"/>
        <a:ea typeface="+mn-ea"/>
        <a:cs typeface="+mn-cs"/>
      </a:defRPr>
    </a:lvl5pPr>
    <a:lvl6pPr marL="2551633" algn="l" defTabSz="1020653" rtl="0" eaLnBrk="1" latinLnBrk="0" hangingPunct="1">
      <a:defRPr sz="1786" kern="1200">
        <a:solidFill>
          <a:schemeClr val="tx1"/>
        </a:solidFill>
        <a:latin typeface="Arial" charset="0"/>
        <a:ea typeface="+mn-ea"/>
        <a:cs typeface="+mn-cs"/>
      </a:defRPr>
    </a:lvl6pPr>
    <a:lvl7pPr marL="3061960" algn="l" defTabSz="1020653" rtl="0" eaLnBrk="1" latinLnBrk="0" hangingPunct="1">
      <a:defRPr sz="1786" kern="1200">
        <a:solidFill>
          <a:schemeClr val="tx1"/>
        </a:solidFill>
        <a:latin typeface="Arial" charset="0"/>
        <a:ea typeface="+mn-ea"/>
        <a:cs typeface="+mn-cs"/>
      </a:defRPr>
    </a:lvl7pPr>
    <a:lvl8pPr marL="3572286" algn="l" defTabSz="1020653" rtl="0" eaLnBrk="1" latinLnBrk="0" hangingPunct="1">
      <a:defRPr sz="1786" kern="1200">
        <a:solidFill>
          <a:schemeClr val="tx1"/>
        </a:solidFill>
        <a:latin typeface="Arial" charset="0"/>
        <a:ea typeface="+mn-ea"/>
        <a:cs typeface="+mn-cs"/>
      </a:defRPr>
    </a:lvl8pPr>
    <a:lvl9pPr marL="4082613" algn="l" defTabSz="1020653" rtl="0" eaLnBrk="1" latinLnBrk="0" hangingPunct="1">
      <a:defRPr sz="1786"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tandardabschnitt" id="{673D3A66-2F00-412C-84F1-F31C03789BD1}">
          <p14:sldIdLst>
            <p14:sldId id="1128"/>
            <p14:sldId id="1129"/>
            <p14:sldId id="1131"/>
            <p14:sldId id="1130"/>
          </p14:sldIdLst>
        </p14:section>
      </p14:sectionLst>
    </p:ext>
    <p:ext uri="{EFAFB233-063F-42B5-8137-9DF3F51BA10A}">
      <p15:sldGuideLst xmlns:p15="http://schemas.microsoft.com/office/powerpoint/2012/main">
        <p15:guide id="1" orient="horz" pos="826" userDrawn="1">
          <p15:clr>
            <a:srgbClr val="A4A3A4"/>
          </p15:clr>
        </p15:guide>
        <p15:guide id="2" pos="1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9142"/>
    <a:srgbClr val="919292"/>
    <a:srgbClr val="325FAA"/>
    <a:srgbClr val="FFFFFF"/>
    <a:srgbClr val="BCDCFD"/>
    <a:srgbClr val="FFF050"/>
    <a:srgbClr val="E60030"/>
    <a:srgbClr val="FCCD4C"/>
    <a:srgbClr val="DDE057"/>
    <a:srgbClr val="A1C8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EBC2F1-3598-56E0-66DA-09D0444C2B9D}" v="1" dt="2024-02-27T09:11:20.9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990" autoAdjust="0"/>
    <p:restoredTop sz="87605" autoAdjust="0"/>
  </p:normalViewPr>
  <p:slideViewPr>
    <p:cSldViewPr showGuides="1">
      <p:cViewPr varScale="1">
        <p:scale>
          <a:sx n="99" d="100"/>
          <a:sy n="99" d="100"/>
        </p:scale>
        <p:origin x="780" y="90"/>
      </p:cViewPr>
      <p:guideLst>
        <p:guide orient="horz" pos="826"/>
        <p:guide pos="193"/>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66" d="100"/>
        <a:sy n="66" d="100"/>
      </p:scale>
      <p:origin x="0" y="0"/>
    </p:cViewPr>
  </p:sorterViewPr>
  <p:notesViewPr>
    <p:cSldViewPr>
      <p:cViewPr varScale="1">
        <p:scale>
          <a:sx n="80" d="100"/>
          <a:sy n="80" d="100"/>
        </p:scale>
        <p:origin x="4050"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3468892-C496-409E-8481-BF4580D597FF}"/>
              </a:ext>
            </a:extLst>
          </p:cNvPr>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en-US" dirty="0">
              <a:latin typeface="+mn-lt"/>
            </a:endParaRPr>
          </a:p>
        </p:txBody>
      </p:sp>
      <p:sp>
        <p:nvSpPr>
          <p:cNvPr id="3" name="Date Placeholder 2">
            <a:extLst>
              <a:ext uri="{FF2B5EF4-FFF2-40B4-BE49-F238E27FC236}">
                <a16:creationId xmlns:a16="http://schemas.microsoft.com/office/drawing/2014/main" id="{16B109FD-20A0-46EE-8DF9-F6226FE84D76}"/>
              </a:ext>
            </a:extLst>
          </p:cNvPr>
          <p:cNvSpPr>
            <a:spLocks noGrp="1"/>
          </p:cNvSpPr>
          <p:nvPr>
            <p:ph type="dt" sz="quarter" idx="1"/>
          </p:nvPr>
        </p:nvSpPr>
        <p:spPr>
          <a:xfrm>
            <a:off x="3777607" y="0"/>
            <a:ext cx="2889938" cy="495348"/>
          </a:xfrm>
          <a:prstGeom prst="rect">
            <a:avLst/>
          </a:prstGeom>
        </p:spPr>
        <p:txBody>
          <a:bodyPr vert="horz" lIns="91440" tIns="45720" rIns="91440" bIns="45720" rtlCol="0"/>
          <a:lstStyle>
            <a:lvl1pPr algn="r">
              <a:defRPr sz="1200"/>
            </a:lvl1pPr>
          </a:lstStyle>
          <a:p>
            <a:fld id="{9715AADC-A119-447C-B87D-FB36985B84EA}" type="datetimeFigureOut">
              <a:rPr lang="en-US" smtClean="0">
                <a:latin typeface="+mn-lt"/>
              </a:rPr>
              <a:t>2/27/2024</a:t>
            </a:fld>
            <a:endParaRPr lang="en-US">
              <a:latin typeface="+mn-lt"/>
            </a:endParaRPr>
          </a:p>
        </p:txBody>
      </p:sp>
      <p:sp>
        <p:nvSpPr>
          <p:cNvPr id="4" name="Footer Placeholder 3">
            <a:extLst>
              <a:ext uri="{FF2B5EF4-FFF2-40B4-BE49-F238E27FC236}">
                <a16:creationId xmlns:a16="http://schemas.microsoft.com/office/drawing/2014/main" id="{4C452680-43E3-49EC-9B4B-11D507B84FFB}"/>
              </a:ext>
            </a:extLst>
          </p:cNvPr>
          <p:cNvSpPr>
            <a:spLocks noGrp="1"/>
          </p:cNvSpPr>
          <p:nvPr>
            <p:ph type="ftr" sz="quarter" idx="2"/>
          </p:nvPr>
        </p:nvSpPr>
        <p:spPr>
          <a:xfrm>
            <a:off x="0" y="9377317"/>
            <a:ext cx="2889938" cy="495347"/>
          </a:xfrm>
          <a:prstGeom prst="rect">
            <a:avLst/>
          </a:prstGeom>
        </p:spPr>
        <p:txBody>
          <a:bodyPr vert="horz" lIns="91440" tIns="45720" rIns="91440" bIns="45720" rtlCol="0" anchor="b"/>
          <a:lstStyle>
            <a:lvl1pPr algn="l">
              <a:defRPr sz="1200"/>
            </a:lvl1pPr>
          </a:lstStyle>
          <a:p>
            <a:endParaRPr lang="en-US">
              <a:latin typeface="+mn-lt"/>
            </a:endParaRPr>
          </a:p>
        </p:txBody>
      </p:sp>
      <p:sp>
        <p:nvSpPr>
          <p:cNvPr id="5" name="Slide Number Placeholder 4">
            <a:extLst>
              <a:ext uri="{FF2B5EF4-FFF2-40B4-BE49-F238E27FC236}">
                <a16:creationId xmlns:a16="http://schemas.microsoft.com/office/drawing/2014/main" id="{1ADAB730-0F16-424F-BFAB-E4146536414C}"/>
              </a:ext>
            </a:extLst>
          </p:cNvPr>
          <p:cNvSpPr>
            <a:spLocks noGrp="1"/>
          </p:cNvSpPr>
          <p:nvPr>
            <p:ph type="sldNum" sz="quarter" idx="3"/>
          </p:nvPr>
        </p:nvSpPr>
        <p:spPr>
          <a:xfrm>
            <a:off x="3777607" y="9377317"/>
            <a:ext cx="2889938" cy="495347"/>
          </a:xfrm>
          <a:prstGeom prst="rect">
            <a:avLst/>
          </a:prstGeom>
        </p:spPr>
        <p:txBody>
          <a:bodyPr vert="horz" lIns="91440" tIns="45720" rIns="91440" bIns="45720" rtlCol="0" anchor="b"/>
          <a:lstStyle>
            <a:lvl1pPr algn="r">
              <a:defRPr sz="1200"/>
            </a:lvl1pPr>
          </a:lstStyle>
          <a:p>
            <a:fld id="{C0F93FBA-5E58-462E-8FAD-E3C6C6883645}" type="slidenum">
              <a:rPr lang="en-US" smtClean="0">
                <a:latin typeface="+mn-lt"/>
              </a:rPr>
              <a:t>‹Nr.›</a:t>
            </a:fld>
            <a:endParaRPr lang="en-US">
              <a:latin typeface="+mn-lt"/>
            </a:endParaRPr>
          </a:p>
        </p:txBody>
      </p:sp>
    </p:spTree>
    <p:extLst>
      <p:ext uri="{BB962C8B-B14F-4D97-AF65-F5344CB8AC3E}">
        <p14:creationId xmlns:p14="http://schemas.microsoft.com/office/powerpoint/2010/main" val="26591196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889938"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mj-lt"/>
              </a:defRPr>
            </a:lvl1pPr>
          </a:lstStyle>
          <a:p>
            <a:endParaRPr lang="de-DE" dirty="0"/>
          </a:p>
        </p:txBody>
      </p:sp>
      <p:sp>
        <p:nvSpPr>
          <p:cNvPr id="27651" name="Rectangle 3"/>
          <p:cNvSpPr>
            <a:spLocks noGrp="1" noChangeArrowheads="1"/>
          </p:cNvSpPr>
          <p:nvPr>
            <p:ph type="dt" idx="1"/>
          </p:nvPr>
        </p:nvSpPr>
        <p:spPr bwMode="auto">
          <a:xfrm>
            <a:off x="3779150" y="0"/>
            <a:ext cx="2889938"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mj-lt"/>
              </a:defRPr>
            </a:lvl1pPr>
          </a:lstStyle>
          <a:p>
            <a:endParaRPr lang="de-DE"/>
          </a:p>
        </p:txBody>
      </p:sp>
      <p:sp>
        <p:nvSpPr>
          <p:cNvPr id="27652" name="Rectangle 4"/>
          <p:cNvSpPr>
            <a:spLocks noGrp="1" noRot="1" noChangeAspect="1" noChangeArrowheads="1" noTextEdit="1"/>
          </p:cNvSpPr>
          <p:nvPr>
            <p:ph type="sldImg" idx="2"/>
          </p:nvPr>
        </p:nvSpPr>
        <p:spPr bwMode="auto">
          <a:xfrm>
            <a:off x="385763" y="739775"/>
            <a:ext cx="5897562" cy="37036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79259" y="4689515"/>
            <a:ext cx="5310570" cy="4442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a:t>Klicken Sie, um die Formate des Vorlagentextes zu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7654" name="Rectangle 6"/>
          <p:cNvSpPr>
            <a:spLocks noGrp="1" noChangeArrowheads="1"/>
          </p:cNvSpPr>
          <p:nvPr>
            <p:ph type="ftr" sz="quarter" idx="4"/>
          </p:nvPr>
        </p:nvSpPr>
        <p:spPr bwMode="auto">
          <a:xfrm>
            <a:off x="0" y="9379030"/>
            <a:ext cx="2889938"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mn-lt"/>
              </a:defRPr>
            </a:lvl1pPr>
          </a:lstStyle>
          <a:p>
            <a:endParaRPr lang="de-DE" dirty="0"/>
          </a:p>
        </p:txBody>
      </p:sp>
      <p:sp>
        <p:nvSpPr>
          <p:cNvPr id="27655" name="Rectangle 7"/>
          <p:cNvSpPr>
            <a:spLocks noGrp="1" noChangeArrowheads="1"/>
          </p:cNvSpPr>
          <p:nvPr>
            <p:ph type="sldNum" sz="quarter" idx="5"/>
          </p:nvPr>
        </p:nvSpPr>
        <p:spPr bwMode="auto">
          <a:xfrm>
            <a:off x="3779150" y="9379030"/>
            <a:ext cx="2889938"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mn-lt"/>
              </a:defRPr>
            </a:lvl1pPr>
          </a:lstStyle>
          <a:p>
            <a:fld id="{82A713A5-B906-4DFB-B841-B7F12B3C9901}" type="slidenum">
              <a:rPr lang="de-DE" smtClean="0"/>
              <a:t>‹Nr.›</a:t>
            </a:fld>
            <a:endParaRPr lang="de-DE"/>
          </a:p>
        </p:txBody>
      </p:sp>
    </p:spTree>
    <p:extLst>
      <p:ext uri="{BB962C8B-B14F-4D97-AF65-F5344CB8AC3E}">
        <p14:creationId xmlns:p14="http://schemas.microsoft.com/office/powerpoint/2010/main" val="11387567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339" kern="1200">
        <a:solidFill>
          <a:schemeClr val="tx1"/>
        </a:solidFill>
        <a:latin typeface="Arial" charset="0"/>
        <a:ea typeface="+mn-ea"/>
        <a:cs typeface="+mn-cs"/>
      </a:defRPr>
    </a:lvl1pPr>
    <a:lvl2pPr marL="510327" algn="l" rtl="0" fontAlgn="base">
      <a:spcBef>
        <a:spcPct val="30000"/>
      </a:spcBef>
      <a:spcAft>
        <a:spcPct val="0"/>
      </a:spcAft>
      <a:defRPr sz="1339" kern="1200">
        <a:solidFill>
          <a:schemeClr val="tx1"/>
        </a:solidFill>
        <a:latin typeface="Arial" charset="0"/>
        <a:ea typeface="+mn-ea"/>
        <a:cs typeface="+mn-cs"/>
      </a:defRPr>
    </a:lvl2pPr>
    <a:lvl3pPr marL="1020653" algn="l" rtl="0" fontAlgn="base">
      <a:spcBef>
        <a:spcPct val="30000"/>
      </a:spcBef>
      <a:spcAft>
        <a:spcPct val="0"/>
      </a:spcAft>
      <a:defRPr sz="1339" kern="1200">
        <a:solidFill>
          <a:schemeClr val="tx1"/>
        </a:solidFill>
        <a:latin typeface="Arial" charset="0"/>
        <a:ea typeface="+mn-ea"/>
        <a:cs typeface="+mn-cs"/>
      </a:defRPr>
    </a:lvl3pPr>
    <a:lvl4pPr marL="1530980" algn="l" rtl="0" fontAlgn="base">
      <a:spcBef>
        <a:spcPct val="30000"/>
      </a:spcBef>
      <a:spcAft>
        <a:spcPct val="0"/>
      </a:spcAft>
      <a:defRPr sz="1339" kern="1200">
        <a:solidFill>
          <a:schemeClr val="tx1"/>
        </a:solidFill>
        <a:latin typeface="Arial" charset="0"/>
        <a:ea typeface="+mn-ea"/>
        <a:cs typeface="+mn-cs"/>
      </a:defRPr>
    </a:lvl4pPr>
    <a:lvl5pPr marL="2041307" algn="l" rtl="0" fontAlgn="base">
      <a:spcBef>
        <a:spcPct val="30000"/>
      </a:spcBef>
      <a:spcAft>
        <a:spcPct val="0"/>
      </a:spcAft>
      <a:defRPr sz="1339" kern="1200">
        <a:solidFill>
          <a:schemeClr val="tx1"/>
        </a:solidFill>
        <a:latin typeface="Arial" charset="0"/>
        <a:ea typeface="+mn-ea"/>
        <a:cs typeface="+mn-cs"/>
      </a:defRPr>
    </a:lvl5pPr>
    <a:lvl6pPr marL="2551633" algn="l" defTabSz="1020653" rtl="0" eaLnBrk="1" latinLnBrk="0" hangingPunct="1">
      <a:defRPr sz="1339" kern="1200">
        <a:solidFill>
          <a:schemeClr val="tx1"/>
        </a:solidFill>
        <a:latin typeface="+mn-lt"/>
        <a:ea typeface="+mn-ea"/>
        <a:cs typeface="+mn-cs"/>
      </a:defRPr>
    </a:lvl6pPr>
    <a:lvl7pPr marL="3061960" algn="l" defTabSz="1020653" rtl="0" eaLnBrk="1" latinLnBrk="0" hangingPunct="1">
      <a:defRPr sz="1339" kern="1200">
        <a:solidFill>
          <a:schemeClr val="tx1"/>
        </a:solidFill>
        <a:latin typeface="+mn-lt"/>
        <a:ea typeface="+mn-ea"/>
        <a:cs typeface="+mn-cs"/>
      </a:defRPr>
    </a:lvl7pPr>
    <a:lvl8pPr marL="3572286" algn="l" defTabSz="1020653" rtl="0" eaLnBrk="1" latinLnBrk="0" hangingPunct="1">
      <a:defRPr sz="1339" kern="1200">
        <a:solidFill>
          <a:schemeClr val="tx1"/>
        </a:solidFill>
        <a:latin typeface="+mn-lt"/>
        <a:ea typeface="+mn-ea"/>
        <a:cs typeface="+mn-cs"/>
      </a:defRPr>
    </a:lvl8pPr>
    <a:lvl9pPr marL="4082613" algn="l" defTabSz="1020653" rtl="0" eaLnBrk="1" latinLnBrk="0" hangingPunct="1">
      <a:defRPr sz="133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8D3555-D19C-4EA8-A8AF-7DE42C68769F}" type="slidenum">
              <a:rPr lang="de-DE"/>
              <a:t>1</a:t>
            </a:fld>
            <a:endParaRPr lang="de-DE"/>
          </a:p>
        </p:txBody>
      </p:sp>
      <p:sp>
        <p:nvSpPr>
          <p:cNvPr id="57346" name="Rectangle 2"/>
          <p:cNvSpPr>
            <a:spLocks noGrp="1" noRot="1" noChangeAspect="1" noChangeArrowheads="1" noTextEdit="1"/>
          </p:cNvSpPr>
          <p:nvPr>
            <p:ph type="sldImg"/>
          </p:nvPr>
        </p:nvSpPr>
        <p:spPr>
          <a:xfrm>
            <a:off x="92075" y="411163"/>
            <a:ext cx="6484938" cy="4071937"/>
          </a:xfrm>
          <a:ln/>
        </p:spPr>
      </p:sp>
      <p:sp>
        <p:nvSpPr>
          <p:cNvPr id="57347" name="Rectangle 3"/>
          <p:cNvSpPr>
            <a:spLocks noGrp="1" noChangeArrowheads="1"/>
          </p:cNvSpPr>
          <p:nvPr>
            <p:ph type="body" idx="1"/>
          </p:nvPr>
        </p:nvSpPr>
        <p:spPr>
          <a:xfrm>
            <a:off x="802761" y="4689515"/>
            <a:ext cx="5063567" cy="4442698"/>
          </a:xfrm>
        </p:spPr>
        <p:txBody>
          <a:bodyPr anchor="t" anchorCtr="0"/>
          <a:lstStyle/>
          <a:p>
            <a:endParaRPr lang="de-DE"/>
          </a:p>
        </p:txBody>
      </p:sp>
    </p:spTree>
    <p:extLst>
      <p:ext uri="{BB962C8B-B14F-4D97-AF65-F5344CB8AC3E}">
        <p14:creationId xmlns:p14="http://schemas.microsoft.com/office/powerpoint/2010/main" val="3675460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1"/>
          <p:cNvSpPr>
            <a:spLocks noGrp="1" noChangeArrowheads="1"/>
          </p:cNvSpPr>
          <p:nvPr>
            <p:ph type="sldNum" sz="quarter" idx="5"/>
          </p:nvPr>
        </p:nvSpPr>
        <p:spPr>
          <a:noFill/>
        </p:spPr>
        <p:txBody>
          <a:bodyPr/>
          <a:lstStyle>
            <a:lvl1pPr algn="l" defTabSz="914333" eaLnBrk="0" hangingPunct="0">
              <a:lnSpc>
                <a:spcPts val="1477"/>
              </a:lnSpc>
              <a:defRPr sz="1100" b="1">
                <a:solidFill>
                  <a:schemeClr val="tx1"/>
                </a:solidFill>
                <a:latin typeface="Lenze TheSans" pitchFamily="34" charset="0"/>
              </a:defRPr>
            </a:lvl1pPr>
            <a:lvl2pPr marL="685750" indent="-263750" algn="l" defTabSz="914333" eaLnBrk="0" hangingPunct="0">
              <a:lnSpc>
                <a:spcPts val="1477"/>
              </a:lnSpc>
              <a:defRPr sz="1100">
                <a:solidFill>
                  <a:schemeClr val="tx1"/>
                </a:solidFill>
                <a:latin typeface="Lenze TheSans" pitchFamily="34" charset="0"/>
              </a:defRPr>
            </a:lvl2pPr>
            <a:lvl3pPr marL="1055000" indent="-211000" algn="l" defTabSz="914333" eaLnBrk="0" hangingPunct="0">
              <a:lnSpc>
                <a:spcPts val="1477"/>
              </a:lnSpc>
              <a:buClr>
                <a:schemeClr val="accent2"/>
              </a:buClr>
              <a:buFont typeface="Arial" charset="0"/>
              <a:buChar char="►"/>
              <a:defRPr sz="1100">
                <a:solidFill>
                  <a:schemeClr val="tx1"/>
                </a:solidFill>
                <a:latin typeface="Lenze TheSans" pitchFamily="34" charset="0"/>
              </a:defRPr>
            </a:lvl3pPr>
            <a:lvl4pPr marL="1477000" indent="-211000" algn="l" defTabSz="914333" eaLnBrk="0" hangingPunct="0">
              <a:lnSpc>
                <a:spcPts val="1477"/>
              </a:lnSpc>
              <a:buChar char="–"/>
              <a:defRPr sz="1100">
                <a:solidFill>
                  <a:schemeClr val="tx1"/>
                </a:solidFill>
                <a:latin typeface="Lenze TheSans" pitchFamily="34" charset="0"/>
              </a:defRPr>
            </a:lvl4pPr>
            <a:lvl5pPr marL="1898999" indent="-211000" algn="l" defTabSz="914333" eaLnBrk="0" hangingPunct="0">
              <a:lnSpc>
                <a:spcPts val="1477"/>
              </a:lnSpc>
              <a:buChar char="–"/>
              <a:defRPr sz="1100">
                <a:solidFill>
                  <a:schemeClr val="tx1"/>
                </a:solidFill>
                <a:latin typeface="Lenze TheSans" pitchFamily="34" charset="0"/>
              </a:defRPr>
            </a:lvl5pPr>
            <a:lvl6pPr marL="2320999" indent="-211000" defTabSz="914333" eaLnBrk="0" fontAlgn="base" hangingPunct="0">
              <a:lnSpc>
                <a:spcPts val="1477"/>
              </a:lnSpc>
              <a:spcBef>
                <a:spcPct val="0"/>
              </a:spcBef>
              <a:spcAft>
                <a:spcPct val="0"/>
              </a:spcAft>
              <a:buChar char="–"/>
              <a:defRPr sz="1100">
                <a:solidFill>
                  <a:schemeClr val="tx1"/>
                </a:solidFill>
                <a:latin typeface="Lenze TheSans" pitchFamily="34" charset="0"/>
              </a:defRPr>
            </a:lvl6pPr>
            <a:lvl7pPr marL="2743000" indent="-211000" defTabSz="914333" eaLnBrk="0" fontAlgn="base" hangingPunct="0">
              <a:lnSpc>
                <a:spcPts val="1477"/>
              </a:lnSpc>
              <a:spcBef>
                <a:spcPct val="0"/>
              </a:spcBef>
              <a:spcAft>
                <a:spcPct val="0"/>
              </a:spcAft>
              <a:buChar char="–"/>
              <a:defRPr sz="1100">
                <a:solidFill>
                  <a:schemeClr val="tx1"/>
                </a:solidFill>
                <a:latin typeface="Lenze TheSans" pitchFamily="34" charset="0"/>
              </a:defRPr>
            </a:lvl7pPr>
            <a:lvl8pPr marL="3165000" indent="-211000" defTabSz="914333" eaLnBrk="0" fontAlgn="base" hangingPunct="0">
              <a:lnSpc>
                <a:spcPts val="1477"/>
              </a:lnSpc>
              <a:spcBef>
                <a:spcPct val="0"/>
              </a:spcBef>
              <a:spcAft>
                <a:spcPct val="0"/>
              </a:spcAft>
              <a:buChar char="–"/>
              <a:defRPr sz="1100">
                <a:solidFill>
                  <a:schemeClr val="tx1"/>
                </a:solidFill>
                <a:latin typeface="Lenze TheSans" pitchFamily="34" charset="0"/>
              </a:defRPr>
            </a:lvl8pPr>
            <a:lvl9pPr marL="3587000" indent="-211000" defTabSz="914333" eaLnBrk="0" fontAlgn="base" hangingPunct="0">
              <a:lnSpc>
                <a:spcPts val="1477"/>
              </a:lnSpc>
              <a:spcBef>
                <a:spcPct val="0"/>
              </a:spcBef>
              <a:spcAft>
                <a:spcPct val="0"/>
              </a:spcAft>
              <a:buChar char="–"/>
              <a:defRPr sz="1100">
                <a:solidFill>
                  <a:schemeClr val="tx1"/>
                </a:solidFill>
                <a:latin typeface="Lenze TheSans" pitchFamily="34" charset="0"/>
              </a:defRPr>
            </a:lvl9pPr>
          </a:lstStyle>
          <a:p>
            <a:pPr algn="r" eaLnBrk="1" hangingPunct="1">
              <a:lnSpc>
                <a:spcPct val="100000"/>
              </a:lnSpc>
            </a:pPr>
            <a:fld id="{FD4A9844-223A-46C2-A49C-E8277CD74058}" type="slidenum">
              <a:rPr lang="de-DE" altLang="de-DE" sz="1000" b="0"/>
              <a:t>2</a:t>
            </a:fld>
            <a:endParaRPr lang="de-DE" altLang="de-DE" sz="1000" b="0"/>
          </a:p>
        </p:txBody>
      </p:sp>
      <p:sp>
        <p:nvSpPr>
          <p:cNvPr id="33795" name="Rectangle 2"/>
          <p:cNvSpPr>
            <a:spLocks noGrp="1" noRot="1" noChangeAspect="1" noChangeArrowheads="1" noTextEdit="1"/>
          </p:cNvSpPr>
          <p:nvPr>
            <p:ph type="sldImg"/>
          </p:nvPr>
        </p:nvSpPr>
        <p:spPr>
          <a:xfrm>
            <a:off x="704850" y="838200"/>
            <a:ext cx="4456113" cy="2798763"/>
          </a:xfrm>
          <a:ln/>
        </p:spPr>
      </p:sp>
      <p:sp>
        <p:nvSpPr>
          <p:cNvPr id="33796" name="Rectangle 3"/>
          <p:cNvSpPr>
            <a:spLocks noGrp="1" noChangeArrowheads="1"/>
          </p:cNvSpPr>
          <p:nvPr>
            <p:ph type="body" idx="1"/>
          </p:nvPr>
        </p:nvSpPr>
        <p:spPr>
          <a:xfrm>
            <a:off x="990670" y="3811064"/>
            <a:ext cx="5487013" cy="4646462"/>
          </a:xfrm>
          <a:noFill/>
        </p:spPr>
        <p:txBody>
          <a:bodyPr/>
          <a:lstStyle/>
          <a:p>
            <a:pPr eaLnBrk="1" hangingPunct="1"/>
            <a:endParaRPr lang="en-GB" altLang="de-DE"/>
          </a:p>
        </p:txBody>
      </p:sp>
    </p:spTree>
    <p:extLst>
      <p:ext uri="{BB962C8B-B14F-4D97-AF65-F5344CB8AC3E}">
        <p14:creationId xmlns:p14="http://schemas.microsoft.com/office/powerpoint/2010/main" val="2495446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8FC16-D348-254F-5467-2868A0C684CF}"/>
            </a:ext>
          </a:extLst>
        </p:cNvPr>
        <p:cNvGrpSpPr/>
        <p:nvPr/>
      </p:nvGrpSpPr>
      <p:grpSpPr>
        <a:xfrm>
          <a:off x="0" y="0"/>
          <a:ext cx="0" cy="0"/>
          <a:chOff x="0" y="0"/>
          <a:chExt cx="0" cy="0"/>
        </a:xfrm>
      </p:grpSpPr>
      <p:sp>
        <p:nvSpPr>
          <p:cNvPr id="7" name="Rectangle 7">
            <a:extLst>
              <a:ext uri="{FF2B5EF4-FFF2-40B4-BE49-F238E27FC236}">
                <a16:creationId xmlns:a16="http://schemas.microsoft.com/office/drawing/2014/main" id="{33305A45-B903-9152-1F9D-FF02E1ED1A87}"/>
              </a:ext>
            </a:extLst>
          </p:cNvPr>
          <p:cNvSpPr>
            <a:spLocks noGrp="1" noChangeArrowheads="1"/>
          </p:cNvSpPr>
          <p:nvPr>
            <p:ph type="sldNum" sz="quarter" idx="5"/>
          </p:nvPr>
        </p:nvSpPr>
        <p:spPr>
          <a:ln/>
        </p:spPr>
        <p:txBody>
          <a:bodyPr/>
          <a:lstStyle/>
          <a:p>
            <a:fld id="{708D3555-D19C-4EA8-A8AF-7DE42C68769F}" type="slidenum">
              <a:rPr lang="de-DE"/>
              <a:t>3</a:t>
            </a:fld>
            <a:endParaRPr lang="de-DE"/>
          </a:p>
        </p:txBody>
      </p:sp>
      <p:sp>
        <p:nvSpPr>
          <p:cNvPr id="57346" name="Rectangle 2">
            <a:extLst>
              <a:ext uri="{FF2B5EF4-FFF2-40B4-BE49-F238E27FC236}">
                <a16:creationId xmlns:a16="http://schemas.microsoft.com/office/drawing/2014/main" id="{09313A5A-2FF5-2BD8-AD9B-B89702BD1C7D}"/>
              </a:ext>
            </a:extLst>
          </p:cNvPr>
          <p:cNvSpPr>
            <a:spLocks noGrp="1" noRot="1" noChangeAspect="1" noChangeArrowheads="1" noTextEdit="1"/>
          </p:cNvSpPr>
          <p:nvPr>
            <p:ph type="sldImg"/>
          </p:nvPr>
        </p:nvSpPr>
        <p:spPr>
          <a:xfrm>
            <a:off x="92075" y="411163"/>
            <a:ext cx="6484938" cy="4071937"/>
          </a:xfrm>
          <a:ln/>
        </p:spPr>
      </p:sp>
      <p:sp>
        <p:nvSpPr>
          <p:cNvPr id="57347" name="Rectangle 3">
            <a:extLst>
              <a:ext uri="{FF2B5EF4-FFF2-40B4-BE49-F238E27FC236}">
                <a16:creationId xmlns:a16="http://schemas.microsoft.com/office/drawing/2014/main" id="{28A9E774-0C83-82EC-59CB-2896FE265B17}"/>
              </a:ext>
            </a:extLst>
          </p:cNvPr>
          <p:cNvSpPr>
            <a:spLocks noGrp="1" noChangeArrowheads="1"/>
          </p:cNvSpPr>
          <p:nvPr>
            <p:ph type="body" idx="1"/>
          </p:nvPr>
        </p:nvSpPr>
        <p:spPr>
          <a:xfrm>
            <a:off x="802761" y="4689515"/>
            <a:ext cx="5063567" cy="4442698"/>
          </a:xfrm>
        </p:spPr>
        <p:txBody>
          <a:bodyPr anchor="t" anchorCtr="0"/>
          <a:lstStyle/>
          <a:p>
            <a:endParaRPr lang="de-DE"/>
          </a:p>
        </p:txBody>
      </p:sp>
    </p:spTree>
    <p:extLst>
      <p:ext uri="{BB962C8B-B14F-4D97-AF65-F5344CB8AC3E}">
        <p14:creationId xmlns:p14="http://schemas.microsoft.com/office/powerpoint/2010/main" val="1582306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D4A87-9E08-0E60-6E92-3EA9E01D699D}"/>
            </a:ext>
          </a:extLst>
        </p:cNvPr>
        <p:cNvGrpSpPr/>
        <p:nvPr/>
      </p:nvGrpSpPr>
      <p:grpSpPr>
        <a:xfrm>
          <a:off x="0" y="0"/>
          <a:ext cx="0" cy="0"/>
          <a:chOff x="0" y="0"/>
          <a:chExt cx="0" cy="0"/>
        </a:xfrm>
      </p:grpSpPr>
      <p:sp>
        <p:nvSpPr>
          <p:cNvPr id="33794" name="Rectangle 11">
            <a:extLst>
              <a:ext uri="{FF2B5EF4-FFF2-40B4-BE49-F238E27FC236}">
                <a16:creationId xmlns:a16="http://schemas.microsoft.com/office/drawing/2014/main" id="{ABD9B726-53F8-75D0-3CE1-B75874A4472D}"/>
              </a:ext>
            </a:extLst>
          </p:cNvPr>
          <p:cNvSpPr>
            <a:spLocks noGrp="1" noChangeArrowheads="1"/>
          </p:cNvSpPr>
          <p:nvPr>
            <p:ph type="sldNum" sz="quarter" idx="5"/>
          </p:nvPr>
        </p:nvSpPr>
        <p:spPr>
          <a:noFill/>
        </p:spPr>
        <p:txBody>
          <a:bodyPr/>
          <a:lstStyle>
            <a:lvl1pPr algn="l" defTabSz="914333" eaLnBrk="0" hangingPunct="0">
              <a:lnSpc>
                <a:spcPts val="1477"/>
              </a:lnSpc>
              <a:defRPr sz="1100" b="1">
                <a:solidFill>
                  <a:schemeClr val="tx1"/>
                </a:solidFill>
                <a:latin typeface="Lenze TheSans" pitchFamily="34" charset="0"/>
              </a:defRPr>
            </a:lvl1pPr>
            <a:lvl2pPr marL="685750" indent="-263750" algn="l" defTabSz="914333" eaLnBrk="0" hangingPunct="0">
              <a:lnSpc>
                <a:spcPts val="1477"/>
              </a:lnSpc>
              <a:defRPr sz="1100">
                <a:solidFill>
                  <a:schemeClr val="tx1"/>
                </a:solidFill>
                <a:latin typeface="Lenze TheSans" pitchFamily="34" charset="0"/>
              </a:defRPr>
            </a:lvl2pPr>
            <a:lvl3pPr marL="1055000" indent="-211000" algn="l" defTabSz="914333" eaLnBrk="0" hangingPunct="0">
              <a:lnSpc>
                <a:spcPts val="1477"/>
              </a:lnSpc>
              <a:buClr>
                <a:schemeClr val="accent2"/>
              </a:buClr>
              <a:buFont typeface="Arial" charset="0"/>
              <a:buChar char="►"/>
              <a:defRPr sz="1100">
                <a:solidFill>
                  <a:schemeClr val="tx1"/>
                </a:solidFill>
                <a:latin typeface="Lenze TheSans" pitchFamily="34" charset="0"/>
              </a:defRPr>
            </a:lvl3pPr>
            <a:lvl4pPr marL="1477000" indent="-211000" algn="l" defTabSz="914333" eaLnBrk="0" hangingPunct="0">
              <a:lnSpc>
                <a:spcPts val="1477"/>
              </a:lnSpc>
              <a:buChar char="–"/>
              <a:defRPr sz="1100">
                <a:solidFill>
                  <a:schemeClr val="tx1"/>
                </a:solidFill>
                <a:latin typeface="Lenze TheSans" pitchFamily="34" charset="0"/>
              </a:defRPr>
            </a:lvl4pPr>
            <a:lvl5pPr marL="1898999" indent="-211000" algn="l" defTabSz="914333" eaLnBrk="0" hangingPunct="0">
              <a:lnSpc>
                <a:spcPts val="1477"/>
              </a:lnSpc>
              <a:buChar char="–"/>
              <a:defRPr sz="1100">
                <a:solidFill>
                  <a:schemeClr val="tx1"/>
                </a:solidFill>
                <a:latin typeface="Lenze TheSans" pitchFamily="34" charset="0"/>
              </a:defRPr>
            </a:lvl5pPr>
            <a:lvl6pPr marL="2320999" indent="-211000" defTabSz="914333" eaLnBrk="0" fontAlgn="base" hangingPunct="0">
              <a:lnSpc>
                <a:spcPts val="1477"/>
              </a:lnSpc>
              <a:spcBef>
                <a:spcPct val="0"/>
              </a:spcBef>
              <a:spcAft>
                <a:spcPct val="0"/>
              </a:spcAft>
              <a:buChar char="–"/>
              <a:defRPr sz="1100">
                <a:solidFill>
                  <a:schemeClr val="tx1"/>
                </a:solidFill>
                <a:latin typeface="Lenze TheSans" pitchFamily="34" charset="0"/>
              </a:defRPr>
            </a:lvl6pPr>
            <a:lvl7pPr marL="2743000" indent="-211000" defTabSz="914333" eaLnBrk="0" fontAlgn="base" hangingPunct="0">
              <a:lnSpc>
                <a:spcPts val="1477"/>
              </a:lnSpc>
              <a:spcBef>
                <a:spcPct val="0"/>
              </a:spcBef>
              <a:spcAft>
                <a:spcPct val="0"/>
              </a:spcAft>
              <a:buChar char="–"/>
              <a:defRPr sz="1100">
                <a:solidFill>
                  <a:schemeClr val="tx1"/>
                </a:solidFill>
                <a:latin typeface="Lenze TheSans" pitchFamily="34" charset="0"/>
              </a:defRPr>
            </a:lvl7pPr>
            <a:lvl8pPr marL="3165000" indent="-211000" defTabSz="914333" eaLnBrk="0" fontAlgn="base" hangingPunct="0">
              <a:lnSpc>
                <a:spcPts val="1477"/>
              </a:lnSpc>
              <a:spcBef>
                <a:spcPct val="0"/>
              </a:spcBef>
              <a:spcAft>
                <a:spcPct val="0"/>
              </a:spcAft>
              <a:buChar char="–"/>
              <a:defRPr sz="1100">
                <a:solidFill>
                  <a:schemeClr val="tx1"/>
                </a:solidFill>
                <a:latin typeface="Lenze TheSans" pitchFamily="34" charset="0"/>
              </a:defRPr>
            </a:lvl8pPr>
            <a:lvl9pPr marL="3587000" indent="-211000" defTabSz="914333" eaLnBrk="0" fontAlgn="base" hangingPunct="0">
              <a:lnSpc>
                <a:spcPts val="1477"/>
              </a:lnSpc>
              <a:spcBef>
                <a:spcPct val="0"/>
              </a:spcBef>
              <a:spcAft>
                <a:spcPct val="0"/>
              </a:spcAft>
              <a:buChar char="–"/>
              <a:defRPr sz="1100">
                <a:solidFill>
                  <a:schemeClr val="tx1"/>
                </a:solidFill>
                <a:latin typeface="Lenze TheSans" pitchFamily="34" charset="0"/>
              </a:defRPr>
            </a:lvl9pPr>
          </a:lstStyle>
          <a:p>
            <a:pPr algn="r" eaLnBrk="1" hangingPunct="1">
              <a:lnSpc>
                <a:spcPct val="100000"/>
              </a:lnSpc>
            </a:pPr>
            <a:fld id="{FD4A9844-223A-46C2-A49C-E8277CD74058}" type="slidenum">
              <a:rPr lang="de-DE" altLang="de-DE" sz="1000" b="0"/>
              <a:t>4</a:t>
            </a:fld>
            <a:endParaRPr lang="de-DE" altLang="de-DE" sz="1000" b="0"/>
          </a:p>
        </p:txBody>
      </p:sp>
      <p:sp>
        <p:nvSpPr>
          <p:cNvPr id="33795" name="Rectangle 2">
            <a:extLst>
              <a:ext uri="{FF2B5EF4-FFF2-40B4-BE49-F238E27FC236}">
                <a16:creationId xmlns:a16="http://schemas.microsoft.com/office/drawing/2014/main" id="{E1633399-5AAA-A034-14AA-00F894554C3D}"/>
              </a:ext>
            </a:extLst>
          </p:cNvPr>
          <p:cNvSpPr>
            <a:spLocks noGrp="1" noRot="1" noChangeAspect="1" noChangeArrowheads="1" noTextEdit="1"/>
          </p:cNvSpPr>
          <p:nvPr>
            <p:ph type="sldImg"/>
          </p:nvPr>
        </p:nvSpPr>
        <p:spPr>
          <a:xfrm>
            <a:off x="704850" y="838200"/>
            <a:ext cx="4456113" cy="2798763"/>
          </a:xfrm>
          <a:ln/>
        </p:spPr>
      </p:sp>
      <p:sp>
        <p:nvSpPr>
          <p:cNvPr id="33796" name="Rectangle 3">
            <a:extLst>
              <a:ext uri="{FF2B5EF4-FFF2-40B4-BE49-F238E27FC236}">
                <a16:creationId xmlns:a16="http://schemas.microsoft.com/office/drawing/2014/main" id="{80B1C6BC-13BD-F5A4-6B9C-1FFBB2FA0586}"/>
              </a:ext>
            </a:extLst>
          </p:cNvPr>
          <p:cNvSpPr>
            <a:spLocks noGrp="1" noChangeArrowheads="1"/>
          </p:cNvSpPr>
          <p:nvPr>
            <p:ph type="body" idx="1"/>
          </p:nvPr>
        </p:nvSpPr>
        <p:spPr>
          <a:xfrm>
            <a:off x="990670" y="3811064"/>
            <a:ext cx="5487013" cy="4646462"/>
          </a:xfrm>
          <a:noFill/>
        </p:spPr>
        <p:txBody>
          <a:bodyPr/>
          <a:lstStyle/>
          <a:p>
            <a:pPr eaLnBrk="1" hangingPunct="1"/>
            <a:endParaRPr lang="en-GB" altLang="de-DE" dirty="0"/>
          </a:p>
        </p:txBody>
      </p:sp>
    </p:spTree>
    <p:extLst>
      <p:ext uri="{BB962C8B-B14F-4D97-AF65-F5344CB8AC3E}">
        <p14:creationId xmlns:p14="http://schemas.microsoft.com/office/powerpoint/2010/main" val="26289846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with photo image">
    <p:spTree>
      <p:nvGrpSpPr>
        <p:cNvPr id="1" name=""/>
        <p:cNvGrpSpPr/>
        <p:nvPr/>
      </p:nvGrpSpPr>
      <p:grpSpPr>
        <a:xfrm>
          <a:off x="0" y="0"/>
          <a:ext cx="0" cy="0"/>
          <a:chOff x="0" y="0"/>
          <a:chExt cx="0" cy="0"/>
        </a:xfrm>
      </p:grpSpPr>
      <p:cxnSp>
        <p:nvCxnSpPr>
          <p:cNvPr id="11" name="Gerade Verbindung 10"/>
          <p:cNvCxnSpPr/>
          <p:nvPr userDrawn="1"/>
        </p:nvCxnSpPr>
        <p:spPr>
          <a:xfrm>
            <a:off x="2" y="6308055"/>
            <a:ext cx="10974387" cy="0"/>
          </a:xfrm>
          <a:prstGeom prst="line">
            <a:avLst/>
          </a:prstGeom>
          <a:ln w="1270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
        <p:nvSpPr>
          <p:cNvPr id="13" name="Bildplatzhalter 12">
            <a:extLst>
              <a:ext uri="{FF2B5EF4-FFF2-40B4-BE49-F238E27FC236}">
                <a16:creationId xmlns:a16="http://schemas.microsoft.com/office/drawing/2014/main" id="{7F4F23FC-179A-48BA-959B-A33AC828E41E}"/>
              </a:ext>
            </a:extLst>
          </p:cNvPr>
          <p:cNvSpPr>
            <a:spLocks noGrp="1"/>
          </p:cNvSpPr>
          <p:nvPr>
            <p:ph type="pic" sz="quarter" idx="11" hasCustomPrompt="1"/>
          </p:nvPr>
        </p:nvSpPr>
        <p:spPr>
          <a:xfrm>
            <a:off x="0" y="0"/>
            <a:ext cx="10974387" cy="4293095"/>
          </a:xfrm>
          <a:prstGeom prst="rect">
            <a:avLst/>
          </a:prstGeom>
          <a:solidFill>
            <a:srgbClr val="D3D3D3"/>
          </a:solidFill>
        </p:spPr>
        <p:txBody>
          <a:bodyPr lIns="90000" tIns="46800" rIns="90000" bIns="46800" anchor="ctr" anchorCtr="0"/>
          <a:lstStyle>
            <a:lvl1pPr marL="0" indent="0" algn="ctr">
              <a:buNone/>
              <a:defRPr sz="2000">
                <a:solidFill>
                  <a:srgbClr val="000000"/>
                </a:solidFill>
                <a:latin typeface="+mj-lt"/>
                <a:cs typeface="Arial" panose="020B0604020202020204" pitchFamily="34" charset="0"/>
              </a:defRPr>
            </a:lvl1pPr>
          </a:lstStyle>
          <a:p>
            <a:r>
              <a:rPr lang="en-US" dirty="0"/>
              <a:t>Click icon to add image</a:t>
            </a:r>
            <a:endParaRPr lang="de-DE" dirty="0"/>
          </a:p>
        </p:txBody>
      </p:sp>
      <p:sp>
        <p:nvSpPr>
          <p:cNvPr id="14" name="Titel 1">
            <a:extLst>
              <a:ext uri="{FF2B5EF4-FFF2-40B4-BE49-F238E27FC236}">
                <a16:creationId xmlns:a16="http://schemas.microsoft.com/office/drawing/2014/main" id="{E1599F1C-CDB1-46BF-8ACA-F7A14CD6B600}"/>
              </a:ext>
            </a:extLst>
          </p:cNvPr>
          <p:cNvSpPr txBox="1">
            <a:spLocks/>
          </p:cNvSpPr>
          <p:nvPr userDrawn="1"/>
        </p:nvSpPr>
        <p:spPr>
          <a:xfrm>
            <a:off x="552307" y="4365104"/>
            <a:ext cx="10150281" cy="1080120"/>
          </a:xfrm>
          <a:prstGeom prst="rect">
            <a:avLst/>
          </a:prstGeom>
        </p:spPr>
        <p:txBody>
          <a:bodyPr anchor="b"/>
          <a:lstStyle>
            <a:lvl1pPr algn="l" defTabSz="850331" rtl="0" eaLnBrk="1" latinLnBrk="0" hangingPunct="1">
              <a:lnSpc>
                <a:spcPct val="100000"/>
              </a:lnSpc>
              <a:spcBef>
                <a:spcPct val="0"/>
              </a:spcBef>
              <a:buNone/>
              <a:defRPr lang="de-DE" sz="3199" b="1" i="0" u="none" kern="0" baseline="0">
                <a:solidFill>
                  <a:srgbClr val="004DA0"/>
                </a:solidFill>
                <a:latin typeface="Arial" panose="020B0604020202020204" pitchFamily="34" charset="0"/>
                <a:ea typeface="+mj-ea"/>
                <a:cs typeface="Arial" panose="020B0604020202020204" pitchFamily="34" charset="0"/>
              </a:defRPr>
            </a:lvl1pPr>
          </a:lstStyle>
          <a:p>
            <a:pPr fontAlgn="auto">
              <a:spcAft>
                <a:spcPts val="0"/>
              </a:spcAft>
            </a:pPr>
            <a:r>
              <a:rPr lang="en-US" noProof="0" dirty="0">
                <a:latin typeface="+mj-lt"/>
              </a:rPr>
              <a:t>Click to edit topic</a:t>
            </a:r>
          </a:p>
        </p:txBody>
      </p:sp>
      <p:sp>
        <p:nvSpPr>
          <p:cNvPr id="15" name="Untertitel 2">
            <a:extLst>
              <a:ext uri="{FF2B5EF4-FFF2-40B4-BE49-F238E27FC236}">
                <a16:creationId xmlns:a16="http://schemas.microsoft.com/office/drawing/2014/main" id="{6E341B7F-D2E0-4B5C-9277-1B44BF442439}"/>
              </a:ext>
            </a:extLst>
          </p:cNvPr>
          <p:cNvSpPr>
            <a:spLocks noGrp="1"/>
          </p:cNvSpPr>
          <p:nvPr>
            <p:ph type="subTitle" idx="1"/>
          </p:nvPr>
        </p:nvSpPr>
        <p:spPr>
          <a:xfrm>
            <a:off x="552951" y="5590800"/>
            <a:ext cx="10150281" cy="432000"/>
          </a:xfrm>
          <a:prstGeom prst="rect">
            <a:avLst/>
          </a:prstGeom>
        </p:spPr>
        <p:txBody>
          <a:bodyPr bIns="0" anchor="b" anchorCtr="0"/>
          <a:lstStyle>
            <a:lvl1pPr marL="0" indent="0" algn="l">
              <a:spcBef>
                <a:spcPts val="0"/>
              </a:spcBef>
              <a:buNone/>
              <a:defRPr lang="en-US" sz="2399" kern="1200" baseline="0" dirty="0" smtClean="0">
                <a:solidFill>
                  <a:srgbClr val="000000"/>
                </a:solidFill>
                <a:latin typeface="+mj-lt"/>
                <a:ea typeface="+mn-ea"/>
                <a:cs typeface="Arial" panose="020B0604020202020204" pitchFamily="34" charset="0"/>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pPr marL="0" marR="0" lvl="0" indent="0" algn="l" defTabSz="914126" rtl="0" eaLnBrk="1" fontAlgn="base" latinLnBrk="0" hangingPunct="1">
              <a:lnSpc>
                <a:spcPct val="94000"/>
              </a:lnSpc>
              <a:spcBef>
                <a:spcPct val="42000"/>
              </a:spcBef>
              <a:spcAft>
                <a:spcPct val="0"/>
              </a:spcAft>
              <a:buClrTx/>
              <a:buSzPct val="100000"/>
              <a:buFontTx/>
              <a:buNone/>
              <a:tabLst/>
            </a:pPr>
            <a:endParaRPr lang="en-US" dirty="0"/>
          </a:p>
        </p:txBody>
      </p:sp>
      <p:pic>
        <p:nvPicPr>
          <p:cNvPr id="21" name="Grafik 11">
            <a:extLst>
              <a:ext uri="{FF2B5EF4-FFF2-40B4-BE49-F238E27FC236}">
                <a16:creationId xmlns:a16="http://schemas.microsoft.com/office/drawing/2014/main" id="{B9D0E574-2A32-47EA-9CEC-0A56B98E34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30594" y="6437533"/>
            <a:ext cx="899766" cy="279474"/>
          </a:xfrm>
          <a:prstGeom prst="rect">
            <a:avLst/>
          </a:prstGeom>
        </p:spPr>
      </p:pic>
    </p:spTree>
    <p:extLst>
      <p:ext uri="{BB962C8B-B14F-4D97-AF65-F5344CB8AC3E}">
        <p14:creationId xmlns:p14="http://schemas.microsoft.com/office/powerpoint/2010/main" val="1853291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ith tilt/text/drawing">
    <p:spTree>
      <p:nvGrpSpPr>
        <p:cNvPr id="1" name=""/>
        <p:cNvGrpSpPr/>
        <p:nvPr/>
      </p:nvGrpSpPr>
      <p:grpSpPr>
        <a:xfrm>
          <a:off x="0" y="0"/>
          <a:ext cx="0" cy="0"/>
          <a:chOff x="0" y="0"/>
          <a:chExt cx="0" cy="0"/>
        </a:xfrm>
      </p:grpSpPr>
      <p:sp>
        <p:nvSpPr>
          <p:cNvPr id="12" name="Rechteck 11"/>
          <p:cNvSpPr/>
          <p:nvPr userDrawn="1"/>
        </p:nvSpPr>
        <p:spPr>
          <a:xfrm>
            <a:off x="0" y="660661"/>
            <a:ext cx="10974388" cy="695131"/>
          </a:xfrm>
          <a:prstGeom prst="rect">
            <a:avLst/>
          </a:prstGeom>
          <a:gradFill flip="none" rotWithShape="1">
            <a:gsLst>
              <a:gs pos="0">
                <a:srgbClr val="EEEEEE"/>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29996" tIns="0" rIns="29996" bIns="0" rtlCol="0" anchor="ctr"/>
          <a:lstStyle/>
          <a:p>
            <a:pPr algn="ctr"/>
            <a:endParaRPr lang="de-DE" sz="833" dirty="0"/>
          </a:p>
        </p:txBody>
      </p:sp>
      <p:pic>
        <p:nvPicPr>
          <p:cNvPr id="17" name="shpLogo"/>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gray">
          <a:xfrm>
            <a:off x="284400" y="200026"/>
            <a:ext cx="974725"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platzhalter 8"/>
          <p:cNvSpPr txBox="1">
            <a:spLocks/>
          </p:cNvSpPr>
          <p:nvPr userDrawn="1">
            <p:custDataLst>
              <p:tags r:id="rId1"/>
            </p:custDataLst>
          </p:nvPr>
        </p:nvSpPr>
        <p:spPr>
          <a:xfrm>
            <a:off x="284400" y="6308055"/>
            <a:ext cx="10383491" cy="237600"/>
          </a:xfrm>
          <a:prstGeom prst="rect">
            <a:avLst/>
          </a:prstGeom>
        </p:spPr>
        <p:txBody>
          <a:bodyPr lIns="0" rIns="0" anchor="ctr" anchorCtr="0"/>
          <a:lstStyle>
            <a:lvl1pPr marL="0" marR="0" indent="0" algn="r" defTabSz="1020671" rtl="0" eaLnBrk="1" fontAlgn="base" latinLnBrk="0" hangingPunct="1">
              <a:lnSpc>
                <a:spcPct val="100000"/>
              </a:lnSpc>
              <a:spcBef>
                <a:spcPts val="0"/>
              </a:spcBef>
              <a:spcAft>
                <a:spcPct val="0"/>
              </a:spcAft>
              <a:buClr>
                <a:prstClr val="white">
                  <a:lumMod val="50000"/>
                </a:prstClr>
              </a:buClr>
              <a:buSzPct val="80000"/>
              <a:buFont typeface="Wingdings" pitchFamily="2" charset="2"/>
              <a:buNone/>
              <a:tabLst/>
              <a:defRPr sz="1400" b="1" kern="1200">
                <a:solidFill>
                  <a:schemeClr val="tx1"/>
                </a:solidFill>
                <a:latin typeface="Lucida Sans Unicode" panose="020B0602030504020204" pitchFamily="34" charset="0"/>
                <a:ea typeface="+mn-ea"/>
                <a:cs typeface="Lucida Sans Unicode" panose="020B0602030504020204" pitchFamily="34" charset="0"/>
              </a:defRPr>
            </a:lvl1pPr>
            <a:lvl2pPr marL="301240" marR="0" indent="-203780" algn="l" defTabSz="102067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800" b="1" kern="1200">
                <a:solidFill>
                  <a:schemeClr val="tx1"/>
                </a:solidFill>
                <a:latin typeface="Lucida Sans Unicode" panose="020B0602030504020204" pitchFamily="34" charset="0"/>
                <a:ea typeface="+mn-ea"/>
                <a:cs typeface="Lucida Sans Unicode" panose="020B0602030504020204" pitchFamily="34" charset="0"/>
              </a:defRPr>
            </a:lvl2pPr>
            <a:lvl3pPr marL="600708" marR="0" indent="-203780" algn="l" defTabSz="102067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800" b="1" kern="1200">
                <a:solidFill>
                  <a:schemeClr val="tx1"/>
                </a:solidFill>
                <a:latin typeface="Lucida Sans Unicode" panose="020B0602030504020204" pitchFamily="34" charset="0"/>
                <a:ea typeface="+mn-ea"/>
                <a:cs typeface="Lucida Sans Unicode" panose="020B0602030504020204" pitchFamily="34" charset="0"/>
              </a:defRPr>
            </a:lvl3pPr>
            <a:lvl4pPr marL="901948" marR="0" indent="-202008" algn="l" defTabSz="102067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800" b="1" kern="1200">
                <a:solidFill>
                  <a:schemeClr val="tx1"/>
                </a:solidFill>
                <a:latin typeface="Lucida Sans Unicode" panose="020B0602030504020204" pitchFamily="34" charset="0"/>
                <a:ea typeface="+mn-ea"/>
                <a:cs typeface="Lucida Sans Unicode" panose="020B0602030504020204" pitchFamily="34" charset="0"/>
              </a:defRPr>
            </a:lvl4pPr>
            <a:lvl5pPr marL="301240" marR="0" indent="-194920" algn="l" defTabSz="1020671" rtl="0" eaLnBrk="1" fontAlgn="base" latinLnBrk="0" hangingPunct="1">
              <a:lnSpc>
                <a:spcPct val="100000"/>
              </a:lnSpc>
              <a:spcBef>
                <a:spcPct val="20000"/>
              </a:spcBef>
              <a:spcAft>
                <a:spcPct val="0"/>
              </a:spcAft>
              <a:buClr>
                <a:prstClr val="white">
                  <a:lumMod val="50000"/>
                </a:prstClr>
              </a:buClr>
              <a:buSzPct val="80000"/>
              <a:buFont typeface="Wingdings 3" pitchFamily="18" charset="2"/>
              <a:buChar char="Æ"/>
              <a:tabLst/>
              <a:defRPr sz="1800" b="1" kern="1200">
                <a:solidFill>
                  <a:schemeClr val="tx1"/>
                </a:solidFill>
                <a:latin typeface="Lucida Sans Unicode" panose="020B0602030504020204" pitchFamily="34" charset="0"/>
                <a:ea typeface="+mn-ea"/>
                <a:cs typeface="Lucida Sans Unicode" panose="020B0602030504020204" pitchFamily="34" charset="0"/>
              </a:defRPr>
            </a:lvl5pPr>
            <a:lvl6pPr marL="600708" marR="0" indent="-202008" algn="l" defTabSz="1020671" rtl="0" eaLnBrk="1" fontAlgn="base" latinLnBrk="0" hangingPunct="1">
              <a:lnSpc>
                <a:spcPct val="100000"/>
              </a:lnSpc>
              <a:spcBef>
                <a:spcPct val="20000"/>
              </a:spcBef>
              <a:spcAft>
                <a:spcPct val="0"/>
              </a:spcAft>
              <a:buClr>
                <a:prstClr val="black">
                  <a:lumMod val="50000"/>
                  <a:lumOff val="50000"/>
                </a:prstClr>
              </a:buClr>
              <a:buSzPct val="80000"/>
              <a:buFont typeface="Wingdings 3" pitchFamily="18" charset="2"/>
              <a:buChar char="Æ"/>
              <a:tabLst/>
              <a:defRPr sz="1800" kern="1200">
                <a:solidFill>
                  <a:schemeClr val="tx1"/>
                </a:solidFill>
                <a:latin typeface="Lucida Sans Unicode" panose="020B0602030504020204" pitchFamily="34" charset="0"/>
                <a:ea typeface="+mn-ea"/>
                <a:cs typeface="Lucida Sans Unicode" panose="020B0602030504020204" pitchFamily="34" charset="0"/>
              </a:defRPr>
            </a:lvl6pPr>
            <a:lvl7pPr marL="3317181" indent="-255167" algn="l" defTabSz="1020671"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7516" indent="-255167" algn="l" defTabSz="1020671"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7852" indent="-255167" algn="l" defTabSz="1020671"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l"/>
            <a:r>
              <a:rPr lang="en-US" sz="1200" b="0" baseline="0" noProof="0" dirty="0">
                <a:latin typeface="+mj-lt"/>
              </a:rPr>
              <a:t>Der Weg </a:t>
            </a:r>
            <a:r>
              <a:rPr lang="en-US" sz="1200" b="0" baseline="0" noProof="0" dirty="0" err="1">
                <a:latin typeface="+mj-lt"/>
              </a:rPr>
              <a:t>zur</a:t>
            </a:r>
            <a:r>
              <a:rPr lang="en-US" sz="1200" b="0" baseline="0" noProof="0" dirty="0">
                <a:latin typeface="+mj-lt"/>
              </a:rPr>
              <a:t> </a:t>
            </a:r>
            <a:r>
              <a:rPr lang="en-US" sz="1200" b="0" baseline="0" noProof="0" dirty="0" err="1">
                <a:latin typeface="+mj-lt"/>
              </a:rPr>
              <a:t>sicheren</a:t>
            </a:r>
            <a:r>
              <a:rPr lang="en-US" sz="1200" b="0" baseline="0" noProof="0" dirty="0">
                <a:latin typeface="+mj-lt"/>
              </a:rPr>
              <a:t> </a:t>
            </a:r>
            <a:r>
              <a:rPr lang="en-US" sz="1200" b="0" baseline="0" noProof="0" dirty="0" err="1">
                <a:latin typeface="+mj-lt"/>
              </a:rPr>
              <a:t>Maschine</a:t>
            </a:r>
            <a:endParaRPr lang="en-US" sz="1200" b="0" baseline="0" noProof="0" dirty="0">
              <a:latin typeface="+mj-lt"/>
            </a:endParaRPr>
          </a:p>
        </p:txBody>
      </p:sp>
      <p:sp>
        <p:nvSpPr>
          <p:cNvPr id="10" name="Textplatzhalter 9"/>
          <p:cNvSpPr>
            <a:spLocks noGrp="1"/>
          </p:cNvSpPr>
          <p:nvPr>
            <p:ph type="body" sz="quarter" idx="10"/>
          </p:nvPr>
        </p:nvSpPr>
        <p:spPr>
          <a:xfrm>
            <a:off x="285494" y="1005682"/>
            <a:ext cx="10382400" cy="649287"/>
          </a:xfrm>
          <a:prstGeom prst="rect">
            <a:avLst/>
          </a:prstGeom>
        </p:spPr>
        <p:txBody>
          <a:bodyPr lIns="0">
            <a:noAutofit/>
          </a:bodyPr>
          <a:lstStyle>
            <a:lvl1pPr>
              <a:defRPr lang="de-DE" sz="1600" b="0" i="0" u="none" kern="0" smtClean="0">
                <a:latin typeface="+mj-lt"/>
                <a:ea typeface="+mj-ea"/>
              </a:defRPr>
            </a:lvl1pPr>
            <a:lvl2pPr>
              <a:defRPr lang="de-DE" smtClean="0"/>
            </a:lvl2pPr>
            <a:lvl3pPr>
              <a:defRPr lang="de-DE" smtClean="0"/>
            </a:lvl3pPr>
            <a:lvl4pPr>
              <a:defRPr lang="de-DE" smtClean="0"/>
            </a:lvl4pPr>
            <a:lvl5pPr>
              <a:defRPr lang="de-DE"/>
            </a:lvl5pPr>
          </a:lstStyle>
          <a:p>
            <a:pPr lvl="0">
              <a:spcBef>
                <a:spcPct val="0"/>
              </a:spcBef>
            </a:pPr>
            <a:endParaRPr lang="en-US" noProof="0" dirty="0"/>
          </a:p>
        </p:txBody>
      </p:sp>
      <p:sp>
        <p:nvSpPr>
          <p:cNvPr id="20" name="Titelplatzhalter 3"/>
          <p:cNvSpPr>
            <a:spLocks noGrp="1"/>
          </p:cNvSpPr>
          <p:nvPr>
            <p:ph type="title"/>
          </p:nvPr>
        </p:nvSpPr>
        <p:spPr>
          <a:xfrm>
            <a:off x="285492" y="712800"/>
            <a:ext cx="10382400" cy="284400"/>
          </a:xfrm>
          <a:prstGeom prst="rect">
            <a:avLst/>
          </a:prstGeom>
        </p:spPr>
        <p:txBody>
          <a:bodyPr lIns="0">
            <a:noAutofit/>
          </a:bodyPr>
          <a:lstStyle>
            <a:lvl1pPr>
              <a:defRPr sz="1600" b="0">
                <a:latin typeface="+mj-lt"/>
              </a:defRPr>
            </a:lvl1pPr>
          </a:lstStyle>
          <a:p>
            <a:pPr marL="0" lvl="0"/>
            <a:endParaRPr lang="en-US" noProof="0" dirty="0"/>
          </a:p>
        </p:txBody>
      </p:sp>
      <p:cxnSp>
        <p:nvCxnSpPr>
          <p:cNvPr id="9" name="Gerade Verbindung 8"/>
          <p:cNvCxnSpPr/>
          <p:nvPr userDrawn="1"/>
        </p:nvCxnSpPr>
        <p:spPr>
          <a:xfrm>
            <a:off x="0" y="660660"/>
            <a:ext cx="10974388" cy="0"/>
          </a:xfrm>
          <a:prstGeom prst="line">
            <a:avLst/>
          </a:prstGeom>
          <a:ln w="1270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userDrawn="1"/>
        </p:nvCxnSpPr>
        <p:spPr>
          <a:xfrm>
            <a:off x="2" y="6308055"/>
            <a:ext cx="10974387" cy="0"/>
          </a:xfrm>
          <a:prstGeom prst="line">
            <a:avLst/>
          </a:prstGeom>
          <a:ln w="1270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041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7" name="Titelplatzhalter 3"/>
          <p:cNvSpPr>
            <a:spLocks noGrp="1"/>
          </p:cNvSpPr>
          <p:nvPr>
            <p:ph type="title"/>
          </p:nvPr>
        </p:nvSpPr>
        <p:spPr>
          <a:xfrm>
            <a:off x="285494" y="712800"/>
            <a:ext cx="10382400" cy="284400"/>
          </a:xfrm>
          <a:prstGeom prst="rect">
            <a:avLst/>
          </a:prstGeom>
        </p:spPr>
        <p:txBody>
          <a:bodyPr lIns="0" tIns="45715" rIns="91430" bIns="45715">
            <a:noAutofit/>
          </a:bodyPr>
          <a:lstStyle>
            <a:lvl1pPr>
              <a:defRPr lang="de-DE" sz="1600" b="0" dirty="0">
                <a:latin typeface="+mj-lt"/>
              </a:defRPr>
            </a:lvl1pPr>
          </a:lstStyle>
          <a:p>
            <a:pPr marL="0" lvl="0"/>
            <a:endParaRPr lang="de-DE" dirty="0"/>
          </a:p>
        </p:txBody>
      </p:sp>
    </p:spTree>
    <p:extLst>
      <p:ext uri="{BB962C8B-B14F-4D97-AF65-F5344CB8AC3E}">
        <p14:creationId xmlns:p14="http://schemas.microsoft.com/office/powerpoint/2010/main" val="827252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left">
    <p:spTree>
      <p:nvGrpSpPr>
        <p:cNvPr id="1" name=""/>
        <p:cNvGrpSpPr/>
        <p:nvPr/>
      </p:nvGrpSpPr>
      <p:grpSpPr>
        <a:xfrm>
          <a:off x="0" y="0"/>
          <a:ext cx="0" cy="0"/>
          <a:chOff x="0" y="0"/>
          <a:chExt cx="0" cy="0"/>
        </a:xfrm>
      </p:grpSpPr>
      <p:sp>
        <p:nvSpPr>
          <p:cNvPr id="6" name="Textplatzhalter 5"/>
          <p:cNvSpPr>
            <a:spLocks noGrp="1"/>
          </p:cNvSpPr>
          <p:nvPr>
            <p:ph type="body" sz="quarter" idx="12" hasCustomPrompt="1"/>
            <p:custDataLst>
              <p:tags r:id="rId1"/>
            </p:custDataLst>
          </p:nvPr>
        </p:nvSpPr>
        <p:spPr>
          <a:xfrm>
            <a:off x="284400" y="1296003"/>
            <a:ext cx="6732000" cy="4104000"/>
          </a:xfrm>
          <a:prstGeom prst="rect">
            <a:avLst/>
          </a:prstGeom>
        </p:spPr>
        <p:txBody>
          <a:bodyPr lIns="0" tIns="45715" rIns="0" bIns="45715"/>
          <a:lstStyle>
            <a:lvl1pPr marL="0" marR="0" indent="0" algn="l" defTabSz="850423" rtl="0" eaLnBrk="1" fontAlgn="base" latinLnBrk="0" hangingPunct="1">
              <a:lnSpc>
                <a:spcPct val="100000"/>
              </a:lnSpc>
              <a:spcBef>
                <a:spcPct val="20000"/>
              </a:spcBef>
              <a:spcAft>
                <a:spcPct val="0"/>
              </a:spcAft>
              <a:buClr>
                <a:schemeClr val="tx1">
                  <a:lumMod val="95000"/>
                  <a:lumOff val="5000"/>
                </a:schemeClr>
              </a:buClr>
              <a:buSzPct val="100000"/>
              <a:buFont typeface="Arial" panose="020B0604020202020204" pitchFamily="34" charset="0"/>
              <a:buNone/>
              <a:tabLst/>
              <a:defRPr lang="de-DE" sz="1600" kern="1200" dirty="0">
                <a:solidFill>
                  <a:schemeClr val="tx1"/>
                </a:solidFill>
                <a:latin typeface="+mn-lt"/>
                <a:ea typeface="+mn-ea"/>
                <a:cs typeface="Lucida Sans Unicode" panose="020B0602030504020204" pitchFamily="34" charset="0"/>
              </a:defRPr>
            </a:lvl1pPr>
            <a:lvl2pPr marL="383204" marR="0" indent="-285750" algn="l" defTabSz="850423" rtl="0" eaLnBrk="1" fontAlgn="base" latinLnBrk="0" hangingPunct="1">
              <a:lnSpc>
                <a:spcPct val="100000"/>
              </a:lnSpc>
              <a:spcBef>
                <a:spcPct val="20000"/>
              </a:spcBef>
              <a:spcAft>
                <a:spcPct val="0"/>
              </a:spcAft>
              <a:buClr>
                <a:schemeClr val="tx1">
                  <a:lumMod val="95000"/>
                  <a:lumOff val="5000"/>
                </a:schemeClr>
              </a:buClr>
              <a:buSzPct val="80000"/>
              <a:buFont typeface="+mj-lt"/>
              <a:buAutoNum type="arabicPeriod"/>
              <a:tabLst/>
              <a:defRPr lang="de-DE" sz="1600" kern="1200" dirty="0">
                <a:solidFill>
                  <a:schemeClr val="tx1"/>
                </a:solidFill>
                <a:latin typeface="+mn-lt"/>
                <a:ea typeface="+mn-ea"/>
                <a:cs typeface="Lucida Sans Unicode" panose="020B0602030504020204" pitchFamily="34" charset="0"/>
              </a:defRPr>
            </a:lvl2pPr>
            <a:lvl3pPr marL="682654" marR="0" indent="-285750" algn="l" defTabSz="850423" rtl="0" eaLnBrk="1" fontAlgn="base" latinLnBrk="0" hangingPunct="1">
              <a:lnSpc>
                <a:spcPct val="100000"/>
              </a:lnSpc>
              <a:spcBef>
                <a:spcPct val="20000"/>
              </a:spcBef>
              <a:spcAft>
                <a:spcPct val="0"/>
              </a:spcAft>
              <a:buClr>
                <a:schemeClr val="tx1">
                  <a:lumMod val="95000"/>
                  <a:lumOff val="5000"/>
                </a:schemeClr>
              </a:buClr>
              <a:buSzPct val="80000"/>
              <a:buFont typeface="Arial" panose="020B0604020202020204" pitchFamily="34" charset="0"/>
              <a:buChar char="§"/>
              <a:tabLst/>
              <a:defRPr lang="de-DE" sz="1600" kern="1200" dirty="0">
                <a:solidFill>
                  <a:schemeClr val="tx1"/>
                </a:solidFill>
                <a:latin typeface="+mn-lt"/>
                <a:ea typeface="+mn-ea"/>
                <a:cs typeface="Lucida Sans Unicode" panose="020B0602030504020204" pitchFamily="34" charset="0"/>
              </a:defRPr>
            </a:lvl3pPr>
            <a:lvl4pPr marL="985647" marR="0" indent="-285750" algn="l" defTabSz="850423" rtl="0" eaLnBrk="1" fontAlgn="base" latinLnBrk="0" hangingPunct="1">
              <a:lnSpc>
                <a:spcPct val="100000"/>
              </a:lnSpc>
              <a:spcBef>
                <a:spcPct val="20000"/>
              </a:spcBef>
              <a:spcAft>
                <a:spcPct val="0"/>
              </a:spcAft>
              <a:buClr>
                <a:schemeClr val="tx1">
                  <a:lumMod val="95000"/>
                  <a:lumOff val="5000"/>
                </a:schemeClr>
              </a:buClr>
              <a:buSzPct val="80000"/>
              <a:buFont typeface="Arial" panose="020B0604020202020204" pitchFamily="34" charset="0"/>
              <a:buChar char="§"/>
              <a:tabLst/>
              <a:defRPr lang="de-DE" sz="1600" kern="1200" dirty="0">
                <a:solidFill>
                  <a:schemeClr val="tx1"/>
                </a:solidFill>
                <a:latin typeface="+mn-lt"/>
                <a:ea typeface="+mn-ea"/>
                <a:cs typeface="Lucida Sans Unicode" panose="020B0602030504020204" pitchFamily="34" charset="0"/>
              </a:defRPr>
            </a:lvl4pPr>
            <a:lvl5pPr marL="250951" indent="-162380">
              <a:buClr>
                <a:schemeClr val="tx1">
                  <a:lumMod val="95000"/>
                  <a:lumOff val="5000"/>
                </a:schemeClr>
              </a:buClr>
              <a:buFont typeface="Arial" panose="020B0604020202020204" pitchFamily="34" charset="0"/>
              <a:buChar char="•"/>
              <a:defRPr sz="1500">
                <a:latin typeface="Lucida Sans Unicode" panose="020B0602030504020204" pitchFamily="34" charset="0"/>
                <a:cs typeface="Lucida Sans Unicode" panose="020B0602030504020204" pitchFamily="34" charset="0"/>
              </a:defRPr>
            </a:lvl5pPr>
          </a:lstStyle>
          <a:p>
            <a:pPr marL="285750" marR="0" lvl="0" indent="-285750" algn="l" defTabSz="1020671" rtl="0" eaLnBrk="1" fontAlgn="base" latinLnBrk="0" hangingPunct="1">
              <a:lnSpc>
                <a:spcPct val="100000"/>
              </a:lnSpc>
              <a:spcBef>
                <a:spcPct val="20000"/>
              </a:spcBef>
              <a:spcAft>
                <a:spcPct val="0"/>
              </a:spcAft>
              <a:buClr>
                <a:schemeClr val="tx1">
                  <a:lumMod val="95000"/>
                  <a:lumOff val="5000"/>
                </a:schemeClr>
              </a:buClr>
              <a:buSzPct val="100000"/>
              <a:tabLst/>
            </a:pPr>
            <a:r>
              <a:rPr lang="en-US" noProof="0" dirty="0"/>
              <a:t>Click to edit text</a:t>
            </a:r>
          </a:p>
          <a:p>
            <a:pPr marL="301221" marR="0" lvl="1" indent="-203767" algn="l" defTabSz="1020671" rtl="0" eaLnBrk="1" fontAlgn="base" latinLnBrk="0" hangingPunct="1">
              <a:lnSpc>
                <a:spcPct val="100000"/>
              </a:lnSpc>
              <a:spcBef>
                <a:spcPct val="20000"/>
              </a:spcBef>
              <a:spcAft>
                <a:spcPct val="0"/>
              </a:spcAft>
              <a:buClr>
                <a:schemeClr val="tx1">
                  <a:lumMod val="95000"/>
                  <a:lumOff val="5000"/>
                </a:schemeClr>
              </a:buClr>
              <a:buSzPct val="100000"/>
              <a:buFont typeface="Arial" panose="020B0604020202020204" pitchFamily="34" charset="0"/>
              <a:buChar char="•"/>
              <a:tabLst/>
            </a:pPr>
            <a:r>
              <a:rPr lang="en-US" noProof="0" dirty="0"/>
              <a:t>Second level</a:t>
            </a:r>
          </a:p>
          <a:p>
            <a:pPr marL="600671" marR="0" lvl="2" indent="-203767" algn="l" defTabSz="1020671" rtl="0" eaLnBrk="1" fontAlgn="base" latinLnBrk="0" hangingPunct="1">
              <a:lnSpc>
                <a:spcPct val="100000"/>
              </a:lnSpc>
              <a:spcBef>
                <a:spcPct val="20000"/>
              </a:spcBef>
              <a:spcAft>
                <a:spcPct val="0"/>
              </a:spcAft>
              <a:buClr>
                <a:schemeClr val="tx1">
                  <a:lumMod val="95000"/>
                  <a:lumOff val="5000"/>
                </a:schemeClr>
              </a:buClr>
              <a:buSzPct val="100000"/>
              <a:buFont typeface="Arial" panose="020B0604020202020204" pitchFamily="34" charset="0"/>
              <a:buChar char="•"/>
              <a:tabLst/>
            </a:pPr>
            <a:r>
              <a:rPr lang="en-US" noProof="0" dirty="0"/>
              <a:t>Third level</a:t>
            </a:r>
          </a:p>
          <a:p>
            <a:pPr marL="901892" marR="0" lvl="3" indent="-201995" algn="l" defTabSz="1020671" rtl="0" eaLnBrk="1" fontAlgn="base" latinLnBrk="0" hangingPunct="1">
              <a:lnSpc>
                <a:spcPct val="100000"/>
              </a:lnSpc>
              <a:spcBef>
                <a:spcPct val="20000"/>
              </a:spcBef>
              <a:spcAft>
                <a:spcPct val="0"/>
              </a:spcAft>
              <a:buClr>
                <a:schemeClr val="tx1">
                  <a:lumMod val="95000"/>
                  <a:lumOff val="5000"/>
                </a:schemeClr>
              </a:buClr>
              <a:buSzPct val="100000"/>
              <a:buFont typeface="Arial" panose="020B0604020202020204" pitchFamily="34" charset="0"/>
              <a:buChar char="•"/>
              <a:tabLst/>
            </a:pPr>
            <a:r>
              <a:rPr lang="en-US" noProof="0" dirty="0"/>
              <a:t>Fourth level</a:t>
            </a:r>
          </a:p>
        </p:txBody>
      </p:sp>
      <p:sp>
        <p:nvSpPr>
          <p:cNvPr id="8" name="Titelplatzhalter 3"/>
          <p:cNvSpPr>
            <a:spLocks noGrp="1"/>
          </p:cNvSpPr>
          <p:nvPr>
            <p:ph type="title"/>
          </p:nvPr>
        </p:nvSpPr>
        <p:spPr>
          <a:xfrm>
            <a:off x="285494" y="712800"/>
            <a:ext cx="10382400" cy="284400"/>
          </a:xfrm>
          <a:prstGeom prst="rect">
            <a:avLst/>
          </a:prstGeom>
        </p:spPr>
        <p:txBody>
          <a:bodyPr lIns="0" tIns="45715" rIns="91430" bIns="45715">
            <a:noAutofit/>
          </a:bodyPr>
          <a:lstStyle>
            <a:lvl1pPr>
              <a:defRPr lang="de-DE" sz="1600" b="0" i="0" u="none" kern="0" dirty="0">
                <a:solidFill>
                  <a:schemeClr val="tx1"/>
                </a:solidFill>
                <a:latin typeface="+mj-lt"/>
                <a:ea typeface="+mj-ea"/>
                <a:cs typeface="Lucida Sans Unicode" panose="020B0602030504020204" pitchFamily="34" charset="0"/>
              </a:defRPr>
            </a:lvl1pPr>
          </a:lstStyle>
          <a:p>
            <a:pPr marL="0" lvl="0" algn="l" defTabSz="850423" rtl="0" eaLnBrk="1" latinLnBrk="0" hangingPunct="1">
              <a:spcBef>
                <a:spcPct val="0"/>
              </a:spcBef>
              <a:buNone/>
            </a:pPr>
            <a:endParaRPr lang="de-DE" dirty="0"/>
          </a:p>
        </p:txBody>
      </p:sp>
    </p:spTree>
    <p:extLst>
      <p:ext uri="{BB962C8B-B14F-4D97-AF65-F5344CB8AC3E}">
        <p14:creationId xmlns:p14="http://schemas.microsoft.com/office/powerpoint/2010/main" val="2107756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ercise">
    <p:spTree>
      <p:nvGrpSpPr>
        <p:cNvPr id="1" name=""/>
        <p:cNvGrpSpPr/>
        <p:nvPr/>
      </p:nvGrpSpPr>
      <p:grpSpPr>
        <a:xfrm>
          <a:off x="0" y="0"/>
          <a:ext cx="0" cy="0"/>
          <a:chOff x="0" y="0"/>
          <a:chExt cx="0" cy="0"/>
        </a:xfrm>
      </p:grpSpPr>
      <p:sp>
        <p:nvSpPr>
          <p:cNvPr id="4" name="Rechteck 3"/>
          <p:cNvSpPr/>
          <p:nvPr userDrawn="1"/>
        </p:nvSpPr>
        <p:spPr>
          <a:xfrm>
            <a:off x="0" y="678331"/>
            <a:ext cx="10974388" cy="40969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35996" tIns="0" rIns="35996" bIns="0" rtlCol="0" anchor="ctr"/>
          <a:lstStyle/>
          <a:p>
            <a:pPr algn="ctr"/>
            <a:endParaRPr lang="de-DE" sz="1000" dirty="0"/>
          </a:p>
        </p:txBody>
      </p:sp>
      <p:sp>
        <p:nvSpPr>
          <p:cNvPr id="8" name="Titelplatzhalter 3"/>
          <p:cNvSpPr>
            <a:spLocks noGrp="1"/>
          </p:cNvSpPr>
          <p:nvPr>
            <p:ph type="title"/>
          </p:nvPr>
        </p:nvSpPr>
        <p:spPr>
          <a:xfrm>
            <a:off x="285494" y="712800"/>
            <a:ext cx="10382400" cy="284400"/>
          </a:xfrm>
          <a:prstGeom prst="rect">
            <a:avLst/>
          </a:prstGeom>
        </p:spPr>
        <p:txBody>
          <a:bodyPr lIns="0" tIns="45715" rIns="91430" bIns="45715">
            <a:noAutofit/>
          </a:bodyPr>
          <a:lstStyle>
            <a:lvl1pPr>
              <a:defRPr lang="de-DE" sz="1600" b="0" i="0" u="none" kern="0" dirty="0">
                <a:solidFill>
                  <a:schemeClr val="tx1"/>
                </a:solidFill>
                <a:latin typeface="+mj-lt"/>
                <a:ea typeface="+mj-ea"/>
                <a:cs typeface="Lucida Sans Unicode" panose="020B0602030504020204" pitchFamily="34" charset="0"/>
              </a:defRPr>
            </a:lvl1pPr>
          </a:lstStyle>
          <a:p>
            <a:pPr marL="0" lvl="0" algn="l" defTabSz="1020671" rtl="0" eaLnBrk="1" latinLnBrk="0" hangingPunct="1">
              <a:spcBef>
                <a:spcPct val="0"/>
              </a:spcBef>
              <a:buNone/>
            </a:pPr>
            <a:endParaRPr lang="de-DE" dirty="0"/>
          </a:p>
        </p:txBody>
      </p:sp>
      <p:sp>
        <p:nvSpPr>
          <p:cNvPr id="6" name="Textplatzhalter 5"/>
          <p:cNvSpPr>
            <a:spLocks noGrp="1"/>
          </p:cNvSpPr>
          <p:nvPr>
            <p:ph type="body" sz="quarter" idx="12" hasCustomPrompt="1"/>
            <p:custDataLst>
              <p:tags r:id="rId1"/>
            </p:custDataLst>
          </p:nvPr>
        </p:nvSpPr>
        <p:spPr>
          <a:xfrm>
            <a:off x="284400" y="1296002"/>
            <a:ext cx="6732000" cy="4104000"/>
          </a:xfrm>
          <a:prstGeom prst="rect">
            <a:avLst/>
          </a:prstGeom>
        </p:spPr>
        <p:txBody>
          <a:bodyPr lIns="0" tIns="45715" rIns="0" bIns="45715"/>
          <a:lstStyle>
            <a:lvl1pPr marL="0" marR="0" indent="0" algn="l" defTabSz="1020671" rtl="0" eaLnBrk="1" fontAlgn="base" latinLnBrk="0" hangingPunct="1">
              <a:lnSpc>
                <a:spcPct val="100000"/>
              </a:lnSpc>
              <a:spcBef>
                <a:spcPct val="20000"/>
              </a:spcBef>
              <a:spcAft>
                <a:spcPct val="0"/>
              </a:spcAft>
              <a:buClr>
                <a:schemeClr val="tx1">
                  <a:lumMod val="95000"/>
                  <a:lumOff val="5000"/>
                </a:schemeClr>
              </a:buClr>
              <a:buSzPct val="100000"/>
              <a:buFont typeface="Arial" panose="020B0604020202020204" pitchFamily="34" charset="0"/>
              <a:buNone/>
              <a:tabLst/>
              <a:defRPr lang="de-DE" sz="1600" kern="1200" dirty="0" smtClean="0">
                <a:solidFill>
                  <a:schemeClr val="tx1"/>
                </a:solidFill>
                <a:latin typeface="+mn-lt"/>
                <a:ea typeface="+mn-ea"/>
                <a:cs typeface="Lucida Sans Unicode" panose="020B0602030504020204" pitchFamily="34" charset="0"/>
              </a:defRPr>
            </a:lvl1pPr>
            <a:lvl2pPr marL="536575" marR="0" indent="-285750" algn="l" defTabSz="1020671" rtl="0" eaLnBrk="1" fontAlgn="base" latinLnBrk="0" hangingPunct="1">
              <a:lnSpc>
                <a:spcPct val="100000"/>
              </a:lnSpc>
              <a:spcBef>
                <a:spcPct val="20000"/>
              </a:spcBef>
              <a:spcAft>
                <a:spcPct val="0"/>
              </a:spcAft>
              <a:buClr>
                <a:schemeClr val="tx1">
                  <a:lumMod val="95000"/>
                  <a:lumOff val="5000"/>
                </a:schemeClr>
              </a:buClr>
              <a:buSzPct val="80000"/>
              <a:buFont typeface="Arial" panose="020B0604020202020204" pitchFamily="34" charset="0"/>
              <a:buChar char="•"/>
              <a:tabLst/>
              <a:defRPr lang="de-DE" sz="1600" kern="1200" dirty="0" smtClean="0">
                <a:solidFill>
                  <a:schemeClr val="tx1"/>
                </a:solidFill>
                <a:latin typeface="+mn-lt"/>
                <a:ea typeface="+mn-ea"/>
                <a:cs typeface="Lucida Sans Unicode" panose="020B0602030504020204" pitchFamily="34" charset="0"/>
              </a:defRPr>
            </a:lvl2pPr>
            <a:lvl3pPr marL="500400" marR="0" indent="-169200" algn="l" defTabSz="1020671" rtl="0" eaLnBrk="1" fontAlgn="base" latinLnBrk="0" hangingPunct="1">
              <a:lnSpc>
                <a:spcPct val="100000"/>
              </a:lnSpc>
              <a:spcBef>
                <a:spcPct val="20000"/>
              </a:spcBef>
              <a:spcAft>
                <a:spcPct val="0"/>
              </a:spcAft>
              <a:buClr>
                <a:schemeClr val="tx1">
                  <a:lumMod val="95000"/>
                  <a:lumOff val="5000"/>
                </a:schemeClr>
              </a:buClr>
              <a:buSzPct val="80000"/>
              <a:buFont typeface="Arial" panose="020B0604020202020204" pitchFamily="34" charset="0"/>
              <a:buChar char="§"/>
              <a:tabLst/>
              <a:defRPr lang="de-DE" sz="1600" kern="1200" dirty="0" smtClean="0">
                <a:solidFill>
                  <a:schemeClr val="tx1"/>
                </a:solidFill>
                <a:latin typeface="+mn-lt"/>
                <a:ea typeface="+mn-ea"/>
                <a:cs typeface="Lucida Sans Unicode" panose="020B0602030504020204" pitchFamily="34" charset="0"/>
              </a:defRPr>
            </a:lvl3pPr>
            <a:lvl4pPr marL="752400" marR="0" indent="-169200" algn="l" defTabSz="1020671" rtl="0" eaLnBrk="1" fontAlgn="base" latinLnBrk="0" hangingPunct="1">
              <a:lnSpc>
                <a:spcPct val="100000"/>
              </a:lnSpc>
              <a:spcBef>
                <a:spcPct val="20000"/>
              </a:spcBef>
              <a:spcAft>
                <a:spcPct val="0"/>
              </a:spcAft>
              <a:buClr>
                <a:schemeClr val="tx1">
                  <a:lumMod val="95000"/>
                  <a:lumOff val="5000"/>
                </a:schemeClr>
              </a:buClr>
              <a:buSzPct val="80000"/>
              <a:buFont typeface="Arial" panose="020B0604020202020204" pitchFamily="34" charset="0"/>
              <a:buChar char="§"/>
              <a:tabLst/>
              <a:defRPr lang="de-DE" sz="1600" kern="1200" dirty="0" smtClean="0">
                <a:solidFill>
                  <a:schemeClr val="tx1"/>
                </a:solidFill>
                <a:latin typeface="+mn-lt"/>
                <a:ea typeface="+mn-ea"/>
                <a:cs typeface="Lucida Sans Unicode" panose="020B0602030504020204" pitchFamily="34" charset="0"/>
              </a:defRPr>
            </a:lvl4pPr>
            <a:lvl5pPr marL="301189" indent="-194887">
              <a:buClr>
                <a:schemeClr val="tx1">
                  <a:lumMod val="95000"/>
                  <a:lumOff val="5000"/>
                </a:schemeClr>
              </a:buClr>
              <a:buFont typeface="Arial" panose="020B0604020202020204" pitchFamily="34" charset="0"/>
              <a:buChar char="•"/>
              <a:defRPr sz="1800">
                <a:latin typeface="Lucida Sans Unicode" panose="020B0602030504020204" pitchFamily="34" charset="0"/>
                <a:cs typeface="Lucida Sans Unicode" panose="020B0602030504020204" pitchFamily="34" charset="0"/>
              </a:defRPr>
            </a:lvl5pPr>
          </a:lstStyle>
          <a:p>
            <a:pPr marL="1175" marR="0" lvl="0" indent="-285750" algn="l" defTabSz="1020671" rtl="0" eaLnBrk="1" fontAlgn="base" latinLnBrk="0" hangingPunct="1">
              <a:lnSpc>
                <a:spcPct val="100000"/>
              </a:lnSpc>
              <a:spcBef>
                <a:spcPct val="20000"/>
              </a:spcBef>
              <a:spcAft>
                <a:spcPct val="0"/>
              </a:spcAft>
              <a:buClr>
                <a:schemeClr val="tx1">
                  <a:lumMod val="95000"/>
                  <a:lumOff val="5000"/>
                </a:schemeClr>
              </a:buClr>
              <a:buSzPct val="100000"/>
              <a:tabLst/>
            </a:pPr>
            <a:r>
              <a:rPr lang="en-US" noProof="0" dirty="0"/>
              <a:t>Click to edit text</a:t>
            </a:r>
          </a:p>
          <a:p>
            <a:pPr marL="301221" marR="0" lvl="1" indent="-203767" algn="l" defTabSz="1020671" rtl="0" eaLnBrk="1" fontAlgn="base" latinLnBrk="0" hangingPunct="1">
              <a:lnSpc>
                <a:spcPct val="100000"/>
              </a:lnSpc>
              <a:spcBef>
                <a:spcPct val="20000"/>
              </a:spcBef>
              <a:spcAft>
                <a:spcPct val="0"/>
              </a:spcAft>
              <a:buClr>
                <a:schemeClr val="tx1">
                  <a:lumMod val="95000"/>
                  <a:lumOff val="5000"/>
                </a:schemeClr>
              </a:buClr>
              <a:buSzPct val="100000"/>
              <a:buFont typeface="Arial" panose="020B0604020202020204" pitchFamily="34" charset="0"/>
              <a:buChar char="•"/>
              <a:tabLst/>
            </a:pPr>
            <a:r>
              <a:rPr lang="en-US" noProof="0" dirty="0"/>
              <a:t>Second level</a:t>
            </a:r>
          </a:p>
          <a:p>
            <a:pPr marL="600671" marR="0" lvl="2" indent="-203767" algn="l" defTabSz="1020671" rtl="0" eaLnBrk="1" fontAlgn="base" latinLnBrk="0" hangingPunct="1">
              <a:lnSpc>
                <a:spcPct val="100000"/>
              </a:lnSpc>
              <a:spcBef>
                <a:spcPct val="20000"/>
              </a:spcBef>
              <a:spcAft>
                <a:spcPct val="0"/>
              </a:spcAft>
              <a:buClr>
                <a:schemeClr val="tx1">
                  <a:lumMod val="95000"/>
                  <a:lumOff val="5000"/>
                </a:schemeClr>
              </a:buClr>
              <a:buSzPct val="100000"/>
              <a:buFont typeface="Arial" panose="020B0604020202020204" pitchFamily="34" charset="0"/>
              <a:buChar char="•"/>
              <a:tabLst/>
            </a:pPr>
            <a:r>
              <a:rPr lang="en-US" noProof="0" dirty="0"/>
              <a:t>Third level</a:t>
            </a:r>
          </a:p>
          <a:p>
            <a:pPr marL="901892" marR="0" lvl="3" indent="-201995" algn="l" defTabSz="1020671" rtl="0" eaLnBrk="1" fontAlgn="base" latinLnBrk="0" hangingPunct="1">
              <a:lnSpc>
                <a:spcPct val="100000"/>
              </a:lnSpc>
              <a:spcBef>
                <a:spcPct val="20000"/>
              </a:spcBef>
              <a:spcAft>
                <a:spcPct val="0"/>
              </a:spcAft>
              <a:buClr>
                <a:schemeClr val="tx1">
                  <a:lumMod val="95000"/>
                  <a:lumOff val="5000"/>
                </a:schemeClr>
              </a:buClr>
              <a:buSzPct val="100000"/>
              <a:buFont typeface="Arial" panose="020B0604020202020204" pitchFamily="34" charset="0"/>
              <a:buChar char="•"/>
              <a:tabLst/>
            </a:pPr>
            <a:r>
              <a:rPr lang="en-US" noProof="0" dirty="0"/>
              <a:t>Fourth level</a:t>
            </a:r>
          </a:p>
        </p:txBody>
      </p:sp>
    </p:spTree>
    <p:extLst>
      <p:ext uri="{BB962C8B-B14F-4D97-AF65-F5344CB8AC3E}">
        <p14:creationId xmlns:p14="http://schemas.microsoft.com/office/powerpoint/2010/main" val="1370816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End">
    <p:spTree>
      <p:nvGrpSpPr>
        <p:cNvPr id="1" name=""/>
        <p:cNvGrpSpPr/>
        <p:nvPr/>
      </p:nvGrpSpPr>
      <p:grpSpPr>
        <a:xfrm>
          <a:off x="0" y="0"/>
          <a:ext cx="0" cy="0"/>
          <a:chOff x="0" y="0"/>
          <a:chExt cx="0" cy="0"/>
        </a:xfrm>
      </p:grpSpPr>
      <p:sp>
        <p:nvSpPr>
          <p:cNvPr id="3" name="Bildplatzhalter 5">
            <a:extLst>
              <a:ext uri="{FF2B5EF4-FFF2-40B4-BE49-F238E27FC236}">
                <a16:creationId xmlns:a16="http://schemas.microsoft.com/office/drawing/2014/main" id="{6BE81BAB-4504-4A63-B259-A6695831CE68}"/>
              </a:ext>
            </a:extLst>
          </p:cNvPr>
          <p:cNvSpPr>
            <a:spLocks noGrp="1"/>
          </p:cNvSpPr>
          <p:nvPr>
            <p:ph type="pic" sz="quarter" idx="12" hasCustomPrompt="1"/>
          </p:nvPr>
        </p:nvSpPr>
        <p:spPr>
          <a:xfrm>
            <a:off x="0" y="1"/>
            <a:ext cx="10974388" cy="2564904"/>
          </a:xfrm>
          <a:prstGeom prst="rect">
            <a:avLst/>
          </a:prstGeom>
          <a:solidFill>
            <a:srgbClr val="D3D3D3"/>
          </a:solidFill>
        </p:spPr>
        <p:txBody>
          <a:bodyPr anchor="ctr"/>
          <a:lstStyle>
            <a:lvl1pPr marL="0" marR="0" indent="0" algn="ctr" defTabSz="914126" rtl="0" eaLnBrk="1" fontAlgn="base" latinLnBrk="0" hangingPunct="1">
              <a:lnSpc>
                <a:spcPct val="94000"/>
              </a:lnSpc>
              <a:spcBef>
                <a:spcPct val="42000"/>
              </a:spcBef>
              <a:spcAft>
                <a:spcPct val="0"/>
              </a:spcAft>
              <a:buClrTx/>
              <a:buSzPct val="100000"/>
              <a:buFont typeface="Arial" charset="0"/>
              <a:buNone/>
              <a:tabLst/>
              <a:defRPr sz="2000">
                <a:solidFill>
                  <a:srgbClr val="000000"/>
                </a:solidFill>
                <a:latin typeface="+mj-lt"/>
                <a:cs typeface="Arial" panose="020B0604020202020204" pitchFamily="34" charset="0"/>
              </a:defRPr>
            </a:lvl1pPr>
          </a:lstStyle>
          <a:p>
            <a:r>
              <a:rPr lang="en-US" dirty="0"/>
              <a:t>Click icon to add image</a:t>
            </a:r>
            <a:endParaRPr lang="de-DE" dirty="0"/>
          </a:p>
        </p:txBody>
      </p:sp>
      <p:sp>
        <p:nvSpPr>
          <p:cNvPr id="4" name="Textfeld 12" title="Copyright">
            <a:extLst>
              <a:ext uri="{FF2B5EF4-FFF2-40B4-BE49-F238E27FC236}">
                <a16:creationId xmlns:a16="http://schemas.microsoft.com/office/drawing/2014/main" id="{03A4CAD6-9E12-4342-A090-BFB287499B8D}"/>
              </a:ext>
            </a:extLst>
          </p:cNvPr>
          <p:cNvSpPr txBox="1"/>
          <p:nvPr userDrawn="1"/>
        </p:nvSpPr>
        <p:spPr>
          <a:xfrm>
            <a:off x="307544" y="5292681"/>
            <a:ext cx="5542557" cy="741600"/>
          </a:xfrm>
          <a:prstGeom prst="rect">
            <a:avLst/>
          </a:prstGeom>
          <a:noFill/>
        </p:spPr>
        <p:txBody>
          <a:bodyPr wrap="square" lIns="0" tIns="0" rIns="0" bIns="0" rtlCol="0">
            <a:noAutofit/>
          </a:bodyPr>
          <a:lstStyle/>
          <a:p>
            <a:pPr marL="0" marR="0" lvl="0" indent="0" algn="l" defTabSz="914126" rtl="0" eaLnBrk="1" fontAlgn="base" latinLnBrk="0" hangingPunct="1">
              <a:lnSpc>
                <a:spcPct val="100000"/>
              </a:lnSpc>
              <a:spcBef>
                <a:spcPts val="0"/>
              </a:spcBef>
              <a:spcAft>
                <a:spcPct val="0"/>
              </a:spcAft>
              <a:buClrTx/>
              <a:buSzPct val="100000"/>
              <a:buFont typeface="Arial" charset="0"/>
              <a:buNone/>
              <a:tabLst>
                <a:tab pos="804622" algn="l"/>
              </a:tabLst>
              <a:defRPr/>
            </a:pPr>
            <a:r>
              <a:rPr lang="en-US" sz="800" kern="1200" baseline="0" noProof="0" dirty="0">
                <a:solidFill>
                  <a:srgbClr val="000000"/>
                </a:solidFill>
                <a:latin typeface="+mj-lt"/>
                <a:ea typeface="+mn-ea"/>
                <a:cs typeface="Arial" panose="020B0604020202020204" pitchFamily="34" charset="0"/>
              </a:rPr>
              <a:t>This document is the intellectual property of Lenze SE, </a:t>
            </a:r>
            <a:r>
              <a:rPr lang="en-US" sz="800" kern="1200" baseline="0" noProof="0" dirty="0" err="1">
                <a:solidFill>
                  <a:srgbClr val="000000"/>
                </a:solidFill>
                <a:latin typeface="+mj-lt"/>
                <a:ea typeface="+mn-ea"/>
                <a:cs typeface="Arial" panose="020B0604020202020204" pitchFamily="34" charset="0"/>
              </a:rPr>
              <a:t>Aerzen</a:t>
            </a:r>
            <a:r>
              <a:rPr lang="en-US" sz="800" kern="1200" baseline="0" noProof="0" dirty="0">
                <a:solidFill>
                  <a:srgbClr val="000000"/>
                </a:solidFill>
                <a:latin typeface="+mj-lt"/>
                <a:ea typeface="+mn-ea"/>
                <a:cs typeface="Arial" panose="020B0604020202020204" pitchFamily="34" charset="0"/>
              </a:rPr>
              <a:t> (GERMANY).</a:t>
            </a:r>
          </a:p>
          <a:p>
            <a:pPr marL="0" marR="0" lvl="0" indent="0" algn="l" defTabSz="914126" rtl="0" eaLnBrk="1" fontAlgn="base" latinLnBrk="0" hangingPunct="1">
              <a:lnSpc>
                <a:spcPct val="100000"/>
              </a:lnSpc>
              <a:spcBef>
                <a:spcPts val="0"/>
              </a:spcBef>
              <a:spcAft>
                <a:spcPct val="0"/>
              </a:spcAft>
              <a:buClrTx/>
              <a:buSzPct val="100000"/>
              <a:buFont typeface="Arial" charset="0"/>
              <a:buNone/>
              <a:tabLst>
                <a:tab pos="804622" algn="l"/>
              </a:tabLst>
              <a:defRPr/>
            </a:pPr>
            <a:r>
              <a:rPr lang="en-US" sz="800" kern="1200" baseline="0" noProof="0" dirty="0">
                <a:solidFill>
                  <a:srgbClr val="000000"/>
                </a:solidFill>
                <a:latin typeface="+mj-lt"/>
                <a:ea typeface="+mn-ea"/>
                <a:cs typeface="Arial" panose="020B0604020202020204" pitchFamily="34" charset="0"/>
              </a:rPr>
              <a:t>Lenze is the sole and exclusive owner of the copyright and the intellectual property right. </a:t>
            </a:r>
          </a:p>
          <a:p>
            <a:pPr marL="0" marR="0" lvl="0" indent="0" algn="l" defTabSz="914126" rtl="0" eaLnBrk="1" fontAlgn="base" latinLnBrk="0" hangingPunct="1">
              <a:lnSpc>
                <a:spcPct val="100000"/>
              </a:lnSpc>
              <a:spcBef>
                <a:spcPts val="0"/>
              </a:spcBef>
              <a:spcAft>
                <a:spcPct val="0"/>
              </a:spcAft>
              <a:buClrTx/>
              <a:buSzPct val="100000"/>
              <a:buFont typeface="Arial" charset="0"/>
              <a:buNone/>
              <a:tabLst>
                <a:tab pos="804622" algn="l"/>
              </a:tabLst>
              <a:defRPr/>
            </a:pPr>
            <a:r>
              <a:rPr lang="en-US" sz="800" kern="1200" baseline="0" noProof="0" dirty="0">
                <a:solidFill>
                  <a:srgbClr val="000000"/>
                </a:solidFill>
                <a:latin typeface="+mj-lt"/>
                <a:ea typeface="+mn-ea"/>
                <a:cs typeface="Arial" panose="020B0604020202020204" pitchFamily="34" charset="0"/>
              </a:rPr>
              <a:t>This document may only be used with the express, written approval of Lenze. </a:t>
            </a:r>
          </a:p>
          <a:p>
            <a:pPr marL="0" marR="0" lvl="0" indent="0" algn="l" defTabSz="914126" rtl="0" eaLnBrk="1" fontAlgn="base" latinLnBrk="0" hangingPunct="1">
              <a:lnSpc>
                <a:spcPct val="100000"/>
              </a:lnSpc>
              <a:spcBef>
                <a:spcPts val="0"/>
              </a:spcBef>
              <a:spcAft>
                <a:spcPct val="0"/>
              </a:spcAft>
              <a:buClrTx/>
              <a:buSzPct val="100000"/>
              <a:buFont typeface="Arial" charset="0"/>
              <a:buNone/>
              <a:tabLst>
                <a:tab pos="804622" algn="l"/>
              </a:tabLst>
              <a:defRPr/>
            </a:pPr>
            <a:r>
              <a:rPr lang="en-US" sz="800" kern="1200" baseline="0" noProof="0" dirty="0">
                <a:solidFill>
                  <a:srgbClr val="000000"/>
                </a:solidFill>
                <a:latin typeface="+mj-lt"/>
                <a:ea typeface="+mn-ea"/>
                <a:cs typeface="Arial" panose="020B0604020202020204" pitchFamily="34" charset="0"/>
              </a:rPr>
              <a:t>Subject to technical alterations. </a:t>
            </a:r>
          </a:p>
        </p:txBody>
      </p:sp>
      <p:sp>
        <p:nvSpPr>
          <p:cNvPr id="5" name="Textfeld 13" title="Impressum">
            <a:extLst>
              <a:ext uri="{FF2B5EF4-FFF2-40B4-BE49-F238E27FC236}">
                <a16:creationId xmlns:a16="http://schemas.microsoft.com/office/drawing/2014/main" id="{3D5E4448-279C-409E-9918-FC1E2F136A26}"/>
              </a:ext>
            </a:extLst>
          </p:cNvPr>
          <p:cNvSpPr txBox="1"/>
          <p:nvPr userDrawn="1"/>
        </p:nvSpPr>
        <p:spPr>
          <a:xfrm>
            <a:off x="307544" y="4140681"/>
            <a:ext cx="5542557" cy="1080000"/>
          </a:xfrm>
          <a:prstGeom prst="rect">
            <a:avLst/>
          </a:prstGeom>
          <a:noFill/>
        </p:spPr>
        <p:txBody>
          <a:bodyPr wrap="square" lIns="0" tIns="0" rIns="0" bIns="0" rtlCol="0">
            <a:noAutofit/>
          </a:bodyPr>
          <a:lstStyle/>
          <a:p>
            <a:pPr marL="0" marR="0" lvl="0" indent="0" algn="l" defTabSz="914126" rtl="0" eaLnBrk="1" fontAlgn="base" latinLnBrk="0" hangingPunct="1">
              <a:lnSpc>
                <a:spcPct val="100000"/>
              </a:lnSpc>
              <a:spcBef>
                <a:spcPts val="0"/>
              </a:spcBef>
              <a:spcAft>
                <a:spcPct val="0"/>
              </a:spcAft>
              <a:buClrTx/>
              <a:buSzPct val="100000"/>
              <a:buFont typeface="Arial" charset="0"/>
              <a:buNone/>
              <a:tabLst>
                <a:tab pos="804622" algn="l"/>
              </a:tabLst>
            </a:pPr>
            <a:r>
              <a:rPr lang="en-GB" sz="800" kern="1200" baseline="0" noProof="0" dirty="0">
                <a:solidFill>
                  <a:srgbClr val="000000"/>
                </a:solidFill>
                <a:latin typeface="+mj-lt"/>
                <a:ea typeface="+mn-ea"/>
                <a:cs typeface="Arial" panose="020B0604020202020204" pitchFamily="34" charset="0"/>
              </a:rPr>
              <a:t>Presenter	Stefan Witte</a:t>
            </a:r>
          </a:p>
          <a:p>
            <a:pPr marL="0" marR="0" lvl="0" indent="0" algn="l" defTabSz="914126" rtl="0" eaLnBrk="1" fontAlgn="base" latinLnBrk="0" hangingPunct="1">
              <a:lnSpc>
                <a:spcPct val="100000"/>
              </a:lnSpc>
              <a:spcBef>
                <a:spcPts val="0"/>
              </a:spcBef>
              <a:spcAft>
                <a:spcPct val="0"/>
              </a:spcAft>
              <a:buClrTx/>
              <a:buSzPct val="100000"/>
              <a:buFont typeface="Arial" charset="0"/>
              <a:buNone/>
              <a:tabLst>
                <a:tab pos="804622" algn="l"/>
              </a:tabLst>
            </a:pPr>
            <a:r>
              <a:rPr lang="en-GB" sz="800" kern="1200" baseline="0" noProof="0" dirty="0">
                <a:solidFill>
                  <a:srgbClr val="000000"/>
                </a:solidFill>
                <a:latin typeface="+mj-lt"/>
                <a:ea typeface="+mn-ea"/>
                <a:cs typeface="Arial" panose="020B0604020202020204" pitchFamily="34" charset="0"/>
              </a:rPr>
              <a:t>Department	Technical Training</a:t>
            </a:r>
          </a:p>
          <a:p>
            <a:pPr marL="0" marR="0" lvl="0" indent="0" algn="l" defTabSz="914126" rtl="0" eaLnBrk="1" fontAlgn="base" latinLnBrk="0" hangingPunct="1">
              <a:lnSpc>
                <a:spcPct val="100000"/>
              </a:lnSpc>
              <a:spcBef>
                <a:spcPts val="0"/>
              </a:spcBef>
              <a:spcAft>
                <a:spcPct val="0"/>
              </a:spcAft>
              <a:buClrTx/>
              <a:buSzPct val="100000"/>
              <a:buFont typeface="Arial" charset="0"/>
              <a:buNone/>
              <a:tabLst>
                <a:tab pos="804622" algn="l"/>
              </a:tabLst>
            </a:pPr>
            <a:r>
              <a:rPr lang="en-GB" sz="800" kern="1200" baseline="0" noProof="0" dirty="0">
                <a:solidFill>
                  <a:srgbClr val="000000"/>
                </a:solidFill>
                <a:latin typeface="+mj-lt"/>
                <a:ea typeface="+mn-ea"/>
                <a:cs typeface="Arial" panose="020B0604020202020204" pitchFamily="34" charset="0"/>
              </a:rPr>
              <a:t>Address	</a:t>
            </a:r>
          </a:p>
          <a:p>
            <a:pPr marL="0" marR="0" lvl="0" indent="0" algn="l" defTabSz="914126" rtl="0" eaLnBrk="1" fontAlgn="base" latinLnBrk="0" hangingPunct="1">
              <a:lnSpc>
                <a:spcPct val="100000"/>
              </a:lnSpc>
              <a:spcBef>
                <a:spcPts val="0"/>
              </a:spcBef>
              <a:spcAft>
                <a:spcPct val="0"/>
              </a:spcAft>
              <a:buClrTx/>
              <a:buSzPct val="100000"/>
              <a:buFont typeface="Arial" charset="0"/>
              <a:buNone/>
              <a:tabLst>
                <a:tab pos="804622" algn="l"/>
              </a:tabLst>
            </a:pPr>
            <a:r>
              <a:rPr lang="it-IT" sz="800" kern="1200" baseline="0" noProof="0" dirty="0">
                <a:solidFill>
                  <a:srgbClr val="000000"/>
                </a:solidFill>
                <a:latin typeface="+mj-lt"/>
                <a:ea typeface="+mn-ea"/>
                <a:cs typeface="Arial" panose="020B0604020202020204" pitchFamily="34" charset="0"/>
              </a:rPr>
              <a:t>Location	Hans-Lenze-</a:t>
            </a:r>
            <a:r>
              <a:rPr lang="it-IT" sz="800" kern="1200" baseline="0" noProof="0" dirty="0" err="1">
                <a:solidFill>
                  <a:srgbClr val="000000"/>
                </a:solidFill>
                <a:latin typeface="+mj-lt"/>
                <a:ea typeface="+mn-ea"/>
                <a:cs typeface="Arial" panose="020B0604020202020204" pitchFamily="34" charset="0"/>
              </a:rPr>
              <a:t>Straße</a:t>
            </a:r>
            <a:r>
              <a:rPr lang="it-IT" sz="800" kern="1200" baseline="0" noProof="0" dirty="0">
                <a:solidFill>
                  <a:srgbClr val="000000"/>
                </a:solidFill>
                <a:latin typeface="+mj-lt"/>
                <a:ea typeface="+mn-ea"/>
                <a:cs typeface="Arial" panose="020B0604020202020204" pitchFamily="34" charset="0"/>
              </a:rPr>
              <a:t> 1 | 31855 </a:t>
            </a:r>
            <a:r>
              <a:rPr lang="it-IT" sz="800" kern="1200" baseline="0" noProof="0" dirty="0" err="1">
                <a:solidFill>
                  <a:srgbClr val="000000"/>
                </a:solidFill>
                <a:latin typeface="+mj-lt"/>
                <a:ea typeface="+mn-ea"/>
                <a:cs typeface="Arial" panose="020B0604020202020204" pitchFamily="34" charset="0"/>
              </a:rPr>
              <a:t>Aerzen</a:t>
            </a:r>
            <a:r>
              <a:rPr lang="it-IT" sz="800" kern="1200" baseline="0" noProof="0" dirty="0">
                <a:solidFill>
                  <a:srgbClr val="000000"/>
                </a:solidFill>
                <a:latin typeface="+mj-lt"/>
                <a:ea typeface="+mn-ea"/>
                <a:cs typeface="Arial" panose="020B0604020202020204" pitchFamily="34" charset="0"/>
              </a:rPr>
              <a:t> | GERMANY</a:t>
            </a:r>
            <a:endParaRPr lang="en-GB" sz="800" kern="1200" baseline="0" noProof="0" dirty="0">
              <a:solidFill>
                <a:srgbClr val="000000"/>
              </a:solidFill>
              <a:latin typeface="+mj-lt"/>
              <a:ea typeface="+mn-ea"/>
              <a:cs typeface="Arial" panose="020B0604020202020204" pitchFamily="34" charset="0"/>
            </a:endParaRPr>
          </a:p>
          <a:p>
            <a:pPr marL="0" marR="0" lvl="0" indent="0" algn="l" defTabSz="914126" rtl="0" eaLnBrk="1" fontAlgn="base" latinLnBrk="0" hangingPunct="1">
              <a:lnSpc>
                <a:spcPct val="100000"/>
              </a:lnSpc>
              <a:spcBef>
                <a:spcPts val="0"/>
              </a:spcBef>
              <a:spcAft>
                <a:spcPct val="0"/>
              </a:spcAft>
              <a:buClrTx/>
              <a:buSzPct val="100000"/>
              <a:buFont typeface="Arial" charset="0"/>
              <a:buNone/>
              <a:tabLst>
                <a:tab pos="804622" algn="l"/>
              </a:tabLst>
            </a:pPr>
            <a:r>
              <a:rPr lang="en-GB" sz="800" kern="1200" baseline="0" noProof="0" dirty="0">
                <a:solidFill>
                  <a:srgbClr val="000000"/>
                </a:solidFill>
                <a:latin typeface="+mj-lt"/>
                <a:ea typeface="+mn-ea"/>
                <a:cs typeface="Arial" panose="020B0604020202020204" pitchFamily="34" charset="0"/>
              </a:rPr>
              <a:t>Phone	+49 5154 82-0</a:t>
            </a:r>
          </a:p>
          <a:p>
            <a:pPr marL="0" marR="0" lvl="0" indent="0" algn="l" defTabSz="914126" rtl="0" eaLnBrk="1" fontAlgn="base" latinLnBrk="0" hangingPunct="1">
              <a:lnSpc>
                <a:spcPct val="100000"/>
              </a:lnSpc>
              <a:spcBef>
                <a:spcPts val="0"/>
              </a:spcBef>
              <a:spcAft>
                <a:spcPct val="0"/>
              </a:spcAft>
              <a:buClrTx/>
              <a:buSzPct val="100000"/>
              <a:buFont typeface="Arial" charset="0"/>
              <a:buNone/>
              <a:tabLst>
                <a:tab pos="804622" algn="l"/>
              </a:tabLst>
            </a:pPr>
            <a:r>
              <a:rPr lang="en-GB" sz="800" kern="1200" baseline="0" noProof="0" dirty="0">
                <a:solidFill>
                  <a:srgbClr val="000000"/>
                </a:solidFill>
                <a:latin typeface="+mj-lt"/>
                <a:ea typeface="+mn-ea"/>
                <a:cs typeface="Arial" panose="020B0604020202020204" pitchFamily="34" charset="0"/>
              </a:rPr>
              <a:t>Fax	</a:t>
            </a:r>
          </a:p>
          <a:p>
            <a:pPr marL="0" marR="0" lvl="0" indent="0" algn="l" defTabSz="914126" rtl="0" eaLnBrk="1" fontAlgn="base" latinLnBrk="0" hangingPunct="1">
              <a:lnSpc>
                <a:spcPct val="100000"/>
              </a:lnSpc>
              <a:spcBef>
                <a:spcPts val="0"/>
              </a:spcBef>
              <a:spcAft>
                <a:spcPct val="0"/>
              </a:spcAft>
              <a:buClrTx/>
              <a:buSzPct val="100000"/>
              <a:buFont typeface="Arial" charset="0"/>
              <a:buNone/>
              <a:tabLst>
                <a:tab pos="804622" algn="l"/>
              </a:tabLst>
            </a:pPr>
            <a:r>
              <a:rPr lang="en-GB" sz="800" kern="1200" baseline="0" noProof="0" dirty="0">
                <a:solidFill>
                  <a:srgbClr val="000000"/>
                </a:solidFill>
                <a:latin typeface="+mj-lt"/>
                <a:ea typeface="+mn-ea"/>
                <a:cs typeface="Arial" panose="020B0604020202020204" pitchFamily="34" charset="0"/>
              </a:rPr>
              <a:t>E-mail	info@lenze.com</a:t>
            </a:r>
          </a:p>
        </p:txBody>
      </p:sp>
      <p:sp>
        <p:nvSpPr>
          <p:cNvPr id="6" name="Textfeld 14" title="Firma">
            <a:extLst>
              <a:ext uri="{FF2B5EF4-FFF2-40B4-BE49-F238E27FC236}">
                <a16:creationId xmlns:a16="http://schemas.microsoft.com/office/drawing/2014/main" id="{CB9A9286-A1FA-4ACD-A290-E8EF63060DD8}"/>
              </a:ext>
            </a:extLst>
          </p:cNvPr>
          <p:cNvSpPr txBox="1"/>
          <p:nvPr userDrawn="1"/>
        </p:nvSpPr>
        <p:spPr>
          <a:xfrm>
            <a:off x="305594" y="3780681"/>
            <a:ext cx="5542557" cy="288000"/>
          </a:xfrm>
          <a:prstGeom prst="rect">
            <a:avLst/>
          </a:prstGeom>
          <a:noFill/>
        </p:spPr>
        <p:txBody>
          <a:bodyPr wrap="square" lIns="0" tIns="0" rIns="0" bIns="0" rtlCol="0">
            <a:noAutofit/>
          </a:bodyPr>
          <a:lstStyle/>
          <a:p>
            <a:pPr algn="l" fontAlgn="base">
              <a:lnSpc>
                <a:spcPct val="94000"/>
              </a:lnSpc>
              <a:spcAft>
                <a:spcPct val="0"/>
              </a:spcAft>
              <a:buSzPct val="100000"/>
            </a:pPr>
            <a:r>
              <a:rPr lang="en-GB" sz="1600" noProof="0" dirty="0">
                <a:latin typeface="+mj-lt"/>
                <a:cs typeface="Arial" panose="020B0604020202020204" pitchFamily="34" charset="0"/>
              </a:rPr>
              <a:t>Lenze SE</a:t>
            </a:r>
          </a:p>
        </p:txBody>
      </p:sp>
      <p:sp>
        <p:nvSpPr>
          <p:cNvPr id="8" name="Textfeld 15">
            <a:extLst>
              <a:ext uri="{FF2B5EF4-FFF2-40B4-BE49-F238E27FC236}">
                <a16:creationId xmlns:a16="http://schemas.microsoft.com/office/drawing/2014/main" id="{69B60CDD-15DB-4BBF-8AE1-D57592928F08}"/>
              </a:ext>
            </a:extLst>
          </p:cNvPr>
          <p:cNvSpPr txBox="1"/>
          <p:nvPr userDrawn="1"/>
        </p:nvSpPr>
        <p:spPr>
          <a:xfrm>
            <a:off x="305594" y="2566800"/>
            <a:ext cx="10230000" cy="936000"/>
          </a:xfrm>
          <a:prstGeom prst="rect">
            <a:avLst/>
          </a:prstGeom>
          <a:noFill/>
        </p:spPr>
        <p:txBody>
          <a:bodyPr wrap="square" lIns="0" tIns="0" rIns="0" bIns="0" rtlCol="0" anchor="b">
            <a:noAutofit/>
          </a:bodyPr>
          <a:lstStyle/>
          <a:p>
            <a:pPr algn="l" fontAlgn="base">
              <a:lnSpc>
                <a:spcPct val="94000"/>
              </a:lnSpc>
              <a:spcAft>
                <a:spcPct val="0"/>
              </a:spcAft>
              <a:buSzPct val="100000"/>
            </a:pPr>
            <a:r>
              <a:rPr kumimoji="0" lang="en-GB" sz="2399" b="1" i="0" u="none" strike="noStrike" kern="1200" cap="none" spc="0" normalizeH="0" baseline="0" noProof="0" dirty="0">
                <a:ln>
                  <a:noFill/>
                </a:ln>
                <a:solidFill>
                  <a:srgbClr val="004DA0"/>
                </a:solidFill>
                <a:effectLst/>
                <a:uLnTx/>
                <a:uFillTx/>
                <a:latin typeface="+mj-lt"/>
                <a:ea typeface="+mj-ea"/>
                <a:cs typeface="Arial" panose="020B0604020202020204" pitchFamily="34" charset="0"/>
              </a:rPr>
              <a:t>Thank you for your attention.</a:t>
            </a:r>
            <a:endParaRPr lang="en-GB" sz="1600" noProof="0" dirty="0">
              <a:latin typeface="+mj-lt"/>
              <a:cs typeface="Arial" panose="020B0604020202020204" pitchFamily="34" charset="0"/>
            </a:endParaRPr>
          </a:p>
        </p:txBody>
      </p:sp>
      <p:cxnSp>
        <p:nvCxnSpPr>
          <p:cNvPr id="9" name="Gerade Verbindung 9">
            <a:extLst>
              <a:ext uri="{FF2B5EF4-FFF2-40B4-BE49-F238E27FC236}">
                <a16:creationId xmlns:a16="http://schemas.microsoft.com/office/drawing/2014/main" id="{8C735BDF-234A-4535-ACB7-0FAE02A2AE7C}"/>
              </a:ext>
            </a:extLst>
          </p:cNvPr>
          <p:cNvCxnSpPr/>
          <p:nvPr userDrawn="1"/>
        </p:nvCxnSpPr>
        <p:spPr>
          <a:xfrm>
            <a:off x="0" y="6305775"/>
            <a:ext cx="10974388" cy="0"/>
          </a:xfrm>
          <a:prstGeom prst="line">
            <a:avLst/>
          </a:prstGeom>
          <a:ln w="1270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pic>
        <p:nvPicPr>
          <p:cNvPr id="10" name="Grafik 11">
            <a:extLst>
              <a:ext uri="{FF2B5EF4-FFF2-40B4-BE49-F238E27FC236}">
                <a16:creationId xmlns:a16="http://schemas.microsoft.com/office/drawing/2014/main" id="{49009B43-3FDE-4306-93B6-DCA773982E5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30594" y="6437533"/>
            <a:ext cx="899766" cy="279474"/>
          </a:xfrm>
          <a:prstGeom prst="rect">
            <a:avLst/>
          </a:prstGeom>
        </p:spPr>
      </p:pic>
      <p:sp>
        <p:nvSpPr>
          <p:cNvPr id="12" name="Fußzeilenplatzhalter 1">
            <a:extLst>
              <a:ext uri="{FF2B5EF4-FFF2-40B4-BE49-F238E27FC236}">
                <a16:creationId xmlns:a16="http://schemas.microsoft.com/office/drawing/2014/main" id="{EFD7DB5D-F001-45EC-AC0C-712D2B5A154C}"/>
              </a:ext>
            </a:extLst>
          </p:cNvPr>
          <p:cNvSpPr txBox="1">
            <a:spLocks/>
          </p:cNvSpPr>
          <p:nvPr userDrawn="1"/>
        </p:nvSpPr>
        <p:spPr>
          <a:xfrm>
            <a:off x="305594" y="6309320"/>
            <a:ext cx="9677825" cy="548680"/>
          </a:xfrm>
          <a:prstGeom prst="rect">
            <a:avLst/>
          </a:prstGeom>
        </p:spPr>
        <p:txBody>
          <a:bodyPr vert="horz" lIns="0" tIns="0" rIns="0" bIns="0" rtlCol="0" anchor="ctr"/>
          <a:lstStyle>
            <a:defPPr>
              <a:defRPr lang="de-DE"/>
            </a:defPPr>
            <a:lvl1pPr marL="0" algn="l" defTabSz="914400" rtl="0" eaLnBrk="1" latinLnBrk="0" hangingPunct="1">
              <a:defRPr sz="90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j-lt"/>
                <a:ea typeface="+mn-ea"/>
                <a:cs typeface="Arial" panose="020B0604020202020204" pitchFamily="34" charset="0"/>
              </a:rPr>
              <a:t>November 2023 | © Lenze SE</a:t>
            </a:r>
            <a:endParaRPr kumimoji="0" lang="en-GB" sz="900" b="0" i="0" u="none" strike="noStrike" kern="1200" cap="none" spc="0" normalizeH="0" baseline="0" noProof="0" dirty="0">
              <a:ln>
                <a:noFill/>
              </a:ln>
              <a:solidFill>
                <a:srgbClr val="000000"/>
              </a:solidFill>
              <a:effectLst/>
              <a:uLnTx/>
              <a:uFillTx/>
              <a:latin typeface="+mj-lt"/>
              <a:ea typeface="+mn-ea"/>
              <a:cs typeface="Arial" panose="020B0604020202020204" pitchFamily="34" charset="0"/>
            </a:endParaRPr>
          </a:p>
        </p:txBody>
      </p:sp>
      <p:cxnSp>
        <p:nvCxnSpPr>
          <p:cNvPr id="13" name="Gerade Verbindung 9">
            <a:extLst>
              <a:ext uri="{FF2B5EF4-FFF2-40B4-BE49-F238E27FC236}">
                <a16:creationId xmlns:a16="http://schemas.microsoft.com/office/drawing/2014/main" id="{84D52125-2A90-4207-9104-3BFA2DFB24E0}"/>
              </a:ext>
            </a:extLst>
          </p:cNvPr>
          <p:cNvCxnSpPr>
            <a:cxnSpLocks/>
          </p:cNvCxnSpPr>
          <p:nvPr userDrawn="1"/>
        </p:nvCxnSpPr>
        <p:spPr>
          <a:xfrm>
            <a:off x="305594" y="3547053"/>
            <a:ext cx="10424766" cy="0"/>
          </a:xfrm>
          <a:prstGeom prst="line">
            <a:avLst/>
          </a:prstGeom>
          <a:ln w="12700">
            <a:solidFill>
              <a:srgbClr val="004D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3908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As easy as that.">
    <p:spTree>
      <p:nvGrpSpPr>
        <p:cNvPr id="1" name=""/>
        <p:cNvGrpSpPr/>
        <p:nvPr/>
      </p:nvGrpSpPr>
      <p:grpSpPr>
        <a:xfrm>
          <a:off x="0" y="0"/>
          <a:ext cx="0" cy="0"/>
          <a:chOff x="0" y="0"/>
          <a:chExt cx="0" cy="0"/>
        </a:xfrm>
      </p:grpSpPr>
      <p:pic>
        <p:nvPicPr>
          <p:cNvPr id="11" name="Grafik 6">
            <a:extLst>
              <a:ext uri="{FF2B5EF4-FFF2-40B4-BE49-F238E27FC236}">
                <a16:creationId xmlns:a16="http://schemas.microsoft.com/office/drawing/2014/main" id="{DF9AB8E5-2573-4A37-9A5E-E519E8BD0B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34723" y="2729221"/>
            <a:ext cx="2879250" cy="894316"/>
          </a:xfrm>
          <a:prstGeom prst="rect">
            <a:avLst/>
          </a:prstGeom>
        </p:spPr>
      </p:pic>
      <p:cxnSp>
        <p:nvCxnSpPr>
          <p:cNvPr id="4" name="Gerade Verbindung 4">
            <a:extLst>
              <a:ext uri="{FF2B5EF4-FFF2-40B4-BE49-F238E27FC236}">
                <a16:creationId xmlns:a16="http://schemas.microsoft.com/office/drawing/2014/main" id="{851430AC-4800-41BE-997B-556F6FDDCC9E}"/>
              </a:ext>
            </a:extLst>
          </p:cNvPr>
          <p:cNvCxnSpPr/>
          <p:nvPr userDrawn="1"/>
        </p:nvCxnSpPr>
        <p:spPr>
          <a:xfrm>
            <a:off x="4034403" y="3861048"/>
            <a:ext cx="2879570" cy="0"/>
          </a:xfrm>
          <a:prstGeom prst="line">
            <a:avLst/>
          </a:prstGeom>
          <a:ln w="12700">
            <a:solidFill>
              <a:srgbClr val="000000"/>
            </a:solidFill>
            <a:prstDash val="solid"/>
          </a:ln>
        </p:spPr>
        <p:style>
          <a:lnRef idx="1">
            <a:schemeClr val="accent1"/>
          </a:lnRef>
          <a:fillRef idx="0">
            <a:schemeClr val="accent1"/>
          </a:fillRef>
          <a:effectRef idx="0">
            <a:schemeClr val="accent1"/>
          </a:effectRef>
          <a:fontRef idx="minor">
            <a:schemeClr val="tx1"/>
          </a:fontRef>
        </p:style>
      </p:cxnSp>
      <p:sp>
        <p:nvSpPr>
          <p:cNvPr id="5" name="Textfeld 6">
            <a:extLst>
              <a:ext uri="{FF2B5EF4-FFF2-40B4-BE49-F238E27FC236}">
                <a16:creationId xmlns:a16="http://schemas.microsoft.com/office/drawing/2014/main" id="{F09CC05F-2C77-42BF-AA27-A7788F97ED32}"/>
              </a:ext>
            </a:extLst>
          </p:cNvPr>
          <p:cNvSpPr txBox="1"/>
          <p:nvPr userDrawn="1"/>
        </p:nvSpPr>
        <p:spPr>
          <a:xfrm>
            <a:off x="3926419" y="4092571"/>
            <a:ext cx="3095538" cy="432048"/>
          </a:xfrm>
          <a:prstGeom prst="rect">
            <a:avLst/>
          </a:prstGeom>
          <a:solidFill>
            <a:srgbClr val="FFFFFF"/>
          </a:solidFill>
        </p:spPr>
        <p:txBody>
          <a:bodyPr wrap="square" lIns="0" tIns="0" rIns="0" bIns="0" rtlCol="0">
            <a:noAutofit/>
          </a:bodyPr>
          <a:lstStyle/>
          <a:p>
            <a:pPr algn="ctr" fontAlgn="base">
              <a:lnSpc>
                <a:spcPct val="94000"/>
              </a:lnSpc>
              <a:spcAft>
                <a:spcPct val="0"/>
              </a:spcAft>
              <a:buSzPct val="100000"/>
            </a:pPr>
            <a:r>
              <a:rPr lang="de-DE" sz="1999" dirty="0">
                <a:solidFill>
                  <a:srgbClr val="000000"/>
                </a:solidFill>
                <a:latin typeface="Arial" panose="020B0604020202020204" pitchFamily="34" charset="0"/>
                <a:cs typeface="Arial" panose="020B0604020202020204" pitchFamily="34" charset="0"/>
              </a:rPr>
              <a:t>www.lenze.com</a:t>
            </a:r>
          </a:p>
        </p:txBody>
      </p:sp>
    </p:spTree>
    <p:extLst>
      <p:ext uri="{BB962C8B-B14F-4D97-AF65-F5344CB8AC3E}">
        <p14:creationId xmlns:p14="http://schemas.microsoft.com/office/powerpoint/2010/main" val="2705679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
    <p:spTree>
      <p:nvGrpSpPr>
        <p:cNvPr id="1" name=""/>
        <p:cNvGrpSpPr/>
        <p:nvPr/>
      </p:nvGrpSpPr>
      <p:grpSpPr>
        <a:xfrm>
          <a:off x="0" y="0"/>
          <a:ext cx="0" cy="0"/>
          <a:chOff x="0" y="0"/>
          <a:chExt cx="0" cy="0"/>
        </a:xfrm>
      </p:grpSpPr>
      <p:sp>
        <p:nvSpPr>
          <p:cNvPr id="3" name="Inhaltsplatzhalter 2"/>
          <p:cNvSpPr>
            <a:spLocks noGrp="1"/>
          </p:cNvSpPr>
          <p:nvPr>
            <p:ph idx="1"/>
          </p:nvPr>
        </p:nvSpPr>
        <p:spPr>
          <a:xfrm>
            <a:off x="1646158" y="1607238"/>
            <a:ext cx="7682072" cy="4515574"/>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368238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3.xml"/><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Rechteck 4"/>
          <p:cNvSpPr/>
          <p:nvPr/>
        </p:nvSpPr>
        <p:spPr>
          <a:xfrm>
            <a:off x="0" y="660662"/>
            <a:ext cx="10974388" cy="695131"/>
          </a:xfrm>
          <a:prstGeom prst="rect">
            <a:avLst/>
          </a:prstGeom>
          <a:gradFill flip="none" rotWithShape="1">
            <a:gsLst>
              <a:gs pos="0">
                <a:srgbClr val="EEEEEE"/>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29992" tIns="0" rIns="29992" bIns="0" rtlCol="0" anchor="ctr"/>
          <a:lstStyle/>
          <a:p>
            <a:pPr algn="ctr"/>
            <a:endParaRPr lang="de-DE" sz="833" dirty="0"/>
          </a:p>
        </p:txBody>
      </p:sp>
      <p:cxnSp>
        <p:nvCxnSpPr>
          <p:cNvPr id="6" name="Gerade Verbindung 5"/>
          <p:cNvCxnSpPr/>
          <p:nvPr/>
        </p:nvCxnSpPr>
        <p:spPr>
          <a:xfrm>
            <a:off x="0" y="660660"/>
            <a:ext cx="10974388" cy="0"/>
          </a:xfrm>
          <a:prstGeom prst="line">
            <a:avLst/>
          </a:prstGeom>
          <a:ln w="1270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Textplatzhalter 8"/>
          <p:cNvSpPr txBox="1">
            <a:spLocks/>
          </p:cNvSpPr>
          <p:nvPr>
            <p:custDataLst>
              <p:tags r:id="rId10"/>
            </p:custDataLst>
          </p:nvPr>
        </p:nvSpPr>
        <p:spPr>
          <a:xfrm>
            <a:off x="3658394" y="264815"/>
            <a:ext cx="7031597" cy="237600"/>
          </a:xfrm>
          <a:prstGeom prst="rect">
            <a:avLst/>
          </a:prstGeom>
        </p:spPr>
        <p:txBody>
          <a:bodyPr lIns="76181" tIns="38090" rIns="0" bIns="38090" anchor="ctr" anchorCtr="0"/>
          <a:lstStyle>
            <a:lvl1pPr marL="0" marR="0" indent="0" algn="r" defTabSz="1020671" rtl="0" eaLnBrk="1" fontAlgn="base" latinLnBrk="0" hangingPunct="1">
              <a:lnSpc>
                <a:spcPct val="100000"/>
              </a:lnSpc>
              <a:spcBef>
                <a:spcPts val="0"/>
              </a:spcBef>
              <a:spcAft>
                <a:spcPct val="0"/>
              </a:spcAft>
              <a:buClr>
                <a:prstClr val="white">
                  <a:lumMod val="50000"/>
                </a:prstClr>
              </a:buClr>
              <a:buSzPct val="80000"/>
              <a:buFont typeface="Wingdings" pitchFamily="2" charset="2"/>
              <a:buNone/>
              <a:tabLst/>
              <a:defRPr sz="1600" b="1" kern="1200">
                <a:solidFill>
                  <a:schemeClr val="tx1"/>
                </a:solidFill>
                <a:latin typeface="Lucida Sans Unicode" panose="020B0602030504020204" pitchFamily="34" charset="0"/>
                <a:ea typeface="+mn-ea"/>
                <a:cs typeface="Lucida Sans Unicode" panose="020B0602030504020204" pitchFamily="34" charset="0"/>
              </a:defRPr>
            </a:lvl1pPr>
            <a:lvl2pPr marL="301240" marR="0" indent="-203780" algn="l" defTabSz="102067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800" b="1" kern="1200">
                <a:solidFill>
                  <a:schemeClr val="tx1"/>
                </a:solidFill>
                <a:latin typeface="Lucida Sans Unicode" panose="020B0602030504020204" pitchFamily="34" charset="0"/>
                <a:ea typeface="+mn-ea"/>
                <a:cs typeface="Lucida Sans Unicode" panose="020B0602030504020204" pitchFamily="34" charset="0"/>
              </a:defRPr>
            </a:lvl2pPr>
            <a:lvl3pPr marL="600708" marR="0" indent="-203780" algn="l" defTabSz="102067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800" b="1" kern="1200">
                <a:solidFill>
                  <a:schemeClr val="tx1"/>
                </a:solidFill>
                <a:latin typeface="Lucida Sans Unicode" panose="020B0602030504020204" pitchFamily="34" charset="0"/>
                <a:ea typeface="+mn-ea"/>
                <a:cs typeface="Lucida Sans Unicode" panose="020B0602030504020204" pitchFamily="34" charset="0"/>
              </a:defRPr>
            </a:lvl3pPr>
            <a:lvl4pPr marL="901948" marR="0" indent="-202008" algn="l" defTabSz="102067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800" b="1" kern="1200">
                <a:solidFill>
                  <a:schemeClr val="tx1"/>
                </a:solidFill>
                <a:latin typeface="Lucida Sans Unicode" panose="020B0602030504020204" pitchFamily="34" charset="0"/>
                <a:ea typeface="+mn-ea"/>
                <a:cs typeface="Lucida Sans Unicode" panose="020B0602030504020204" pitchFamily="34" charset="0"/>
              </a:defRPr>
            </a:lvl4pPr>
            <a:lvl5pPr marL="301240" marR="0" indent="-194920" algn="l" defTabSz="1020671" rtl="0" eaLnBrk="1" fontAlgn="base" latinLnBrk="0" hangingPunct="1">
              <a:lnSpc>
                <a:spcPct val="100000"/>
              </a:lnSpc>
              <a:spcBef>
                <a:spcPct val="20000"/>
              </a:spcBef>
              <a:spcAft>
                <a:spcPct val="0"/>
              </a:spcAft>
              <a:buClr>
                <a:prstClr val="white">
                  <a:lumMod val="50000"/>
                </a:prstClr>
              </a:buClr>
              <a:buSzPct val="80000"/>
              <a:buFont typeface="Wingdings 3" pitchFamily="18" charset="2"/>
              <a:buChar char="Æ"/>
              <a:tabLst/>
              <a:defRPr sz="1800" b="1" kern="1200">
                <a:solidFill>
                  <a:schemeClr val="tx1"/>
                </a:solidFill>
                <a:latin typeface="Lucida Sans Unicode" panose="020B0602030504020204" pitchFamily="34" charset="0"/>
                <a:ea typeface="+mn-ea"/>
                <a:cs typeface="Lucida Sans Unicode" panose="020B0602030504020204" pitchFamily="34" charset="0"/>
              </a:defRPr>
            </a:lvl5pPr>
            <a:lvl6pPr marL="600708" marR="0" indent="-202008" algn="l" defTabSz="1020671" rtl="0" eaLnBrk="1" fontAlgn="base" latinLnBrk="0" hangingPunct="1">
              <a:lnSpc>
                <a:spcPct val="100000"/>
              </a:lnSpc>
              <a:spcBef>
                <a:spcPct val="20000"/>
              </a:spcBef>
              <a:spcAft>
                <a:spcPct val="0"/>
              </a:spcAft>
              <a:buClr>
                <a:prstClr val="black">
                  <a:lumMod val="50000"/>
                  <a:lumOff val="50000"/>
                </a:prstClr>
              </a:buClr>
              <a:buSzPct val="80000"/>
              <a:buFont typeface="Wingdings 3" pitchFamily="18" charset="2"/>
              <a:buChar char="Æ"/>
              <a:tabLst/>
              <a:defRPr sz="1800" kern="1200">
                <a:solidFill>
                  <a:schemeClr val="tx1"/>
                </a:solidFill>
                <a:latin typeface="Lucida Sans Unicode" panose="020B0602030504020204" pitchFamily="34" charset="0"/>
                <a:ea typeface="+mn-ea"/>
                <a:cs typeface="Lucida Sans Unicode" panose="020B0602030504020204" pitchFamily="34" charset="0"/>
              </a:defRPr>
            </a:lvl6pPr>
            <a:lvl7pPr marL="3317181" indent="-255167" algn="l" defTabSz="1020671"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7516" indent="-255167" algn="l" defTabSz="1020671"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7852" indent="-255167" algn="l" defTabSz="1020671"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r" defTabSz="850331"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platzhalter 8"/>
          <p:cNvSpPr txBox="1">
            <a:spLocks/>
          </p:cNvSpPr>
          <p:nvPr>
            <p:custDataLst>
              <p:tags r:id="rId11"/>
            </p:custDataLst>
          </p:nvPr>
        </p:nvSpPr>
        <p:spPr>
          <a:xfrm>
            <a:off x="284401" y="6308055"/>
            <a:ext cx="10405590" cy="237600"/>
          </a:xfrm>
          <a:prstGeom prst="rect">
            <a:avLst/>
          </a:prstGeom>
        </p:spPr>
        <p:txBody>
          <a:bodyPr lIns="0" tIns="38090" rIns="0" bIns="38090" anchor="ctr" anchorCtr="0"/>
          <a:lstStyle>
            <a:lvl1pPr marL="0" marR="0" indent="0" algn="r" defTabSz="1020671" rtl="0" eaLnBrk="1" fontAlgn="base" latinLnBrk="0" hangingPunct="1">
              <a:lnSpc>
                <a:spcPct val="100000"/>
              </a:lnSpc>
              <a:spcBef>
                <a:spcPts val="0"/>
              </a:spcBef>
              <a:spcAft>
                <a:spcPct val="0"/>
              </a:spcAft>
              <a:buClr>
                <a:prstClr val="white">
                  <a:lumMod val="50000"/>
                </a:prstClr>
              </a:buClr>
              <a:buSzPct val="80000"/>
              <a:buFont typeface="Wingdings" pitchFamily="2" charset="2"/>
              <a:buNone/>
              <a:tabLst/>
              <a:defRPr sz="1400" b="1" kern="1200">
                <a:solidFill>
                  <a:schemeClr val="tx1"/>
                </a:solidFill>
                <a:latin typeface="Lucida Sans Unicode" panose="020B0602030504020204" pitchFamily="34" charset="0"/>
                <a:ea typeface="+mn-ea"/>
                <a:cs typeface="Lucida Sans Unicode" panose="020B0602030504020204" pitchFamily="34" charset="0"/>
              </a:defRPr>
            </a:lvl1pPr>
            <a:lvl2pPr marL="301240" marR="0" indent="-203780" algn="l" defTabSz="102067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800" b="1" kern="1200">
                <a:solidFill>
                  <a:schemeClr val="tx1"/>
                </a:solidFill>
                <a:latin typeface="Lucida Sans Unicode" panose="020B0602030504020204" pitchFamily="34" charset="0"/>
                <a:ea typeface="+mn-ea"/>
                <a:cs typeface="Lucida Sans Unicode" panose="020B0602030504020204" pitchFamily="34" charset="0"/>
              </a:defRPr>
            </a:lvl2pPr>
            <a:lvl3pPr marL="600708" marR="0" indent="-203780" algn="l" defTabSz="102067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800" b="1" kern="1200">
                <a:solidFill>
                  <a:schemeClr val="tx1"/>
                </a:solidFill>
                <a:latin typeface="Lucida Sans Unicode" panose="020B0602030504020204" pitchFamily="34" charset="0"/>
                <a:ea typeface="+mn-ea"/>
                <a:cs typeface="Lucida Sans Unicode" panose="020B0602030504020204" pitchFamily="34" charset="0"/>
              </a:defRPr>
            </a:lvl3pPr>
            <a:lvl4pPr marL="901948" marR="0" indent="-202008" algn="l" defTabSz="102067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800" b="1" kern="1200">
                <a:solidFill>
                  <a:schemeClr val="tx1"/>
                </a:solidFill>
                <a:latin typeface="Lucida Sans Unicode" panose="020B0602030504020204" pitchFamily="34" charset="0"/>
                <a:ea typeface="+mn-ea"/>
                <a:cs typeface="Lucida Sans Unicode" panose="020B0602030504020204" pitchFamily="34" charset="0"/>
              </a:defRPr>
            </a:lvl4pPr>
            <a:lvl5pPr marL="301240" marR="0" indent="-194920" algn="l" defTabSz="1020671" rtl="0" eaLnBrk="1" fontAlgn="base" latinLnBrk="0" hangingPunct="1">
              <a:lnSpc>
                <a:spcPct val="100000"/>
              </a:lnSpc>
              <a:spcBef>
                <a:spcPct val="20000"/>
              </a:spcBef>
              <a:spcAft>
                <a:spcPct val="0"/>
              </a:spcAft>
              <a:buClr>
                <a:prstClr val="white">
                  <a:lumMod val="50000"/>
                </a:prstClr>
              </a:buClr>
              <a:buSzPct val="80000"/>
              <a:buFont typeface="Wingdings 3" pitchFamily="18" charset="2"/>
              <a:buChar char="Æ"/>
              <a:tabLst/>
              <a:defRPr sz="1800" b="1" kern="1200">
                <a:solidFill>
                  <a:schemeClr val="tx1"/>
                </a:solidFill>
                <a:latin typeface="Lucida Sans Unicode" panose="020B0602030504020204" pitchFamily="34" charset="0"/>
                <a:ea typeface="+mn-ea"/>
                <a:cs typeface="Lucida Sans Unicode" panose="020B0602030504020204" pitchFamily="34" charset="0"/>
              </a:defRPr>
            </a:lvl5pPr>
            <a:lvl6pPr marL="600708" marR="0" indent="-202008" algn="l" defTabSz="1020671" rtl="0" eaLnBrk="1" fontAlgn="base" latinLnBrk="0" hangingPunct="1">
              <a:lnSpc>
                <a:spcPct val="100000"/>
              </a:lnSpc>
              <a:spcBef>
                <a:spcPct val="20000"/>
              </a:spcBef>
              <a:spcAft>
                <a:spcPct val="0"/>
              </a:spcAft>
              <a:buClr>
                <a:prstClr val="black">
                  <a:lumMod val="50000"/>
                  <a:lumOff val="50000"/>
                </a:prstClr>
              </a:buClr>
              <a:buSzPct val="80000"/>
              <a:buFont typeface="Wingdings 3" pitchFamily="18" charset="2"/>
              <a:buChar char="Æ"/>
              <a:tabLst/>
              <a:defRPr sz="1800" kern="1200">
                <a:solidFill>
                  <a:schemeClr val="tx1"/>
                </a:solidFill>
                <a:latin typeface="Lucida Sans Unicode" panose="020B0602030504020204" pitchFamily="34" charset="0"/>
                <a:ea typeface="+mn-ea"/>
                <a:cs typeface="Lucida Sans Unicode" panose="020B0602030504020204" pitchFamily="34" charset="0"/>
              </a:defRPr>
            </a:lvl6pPr>
            <a:lvl7pPr marL="3317181" indent="-255167" algn="l" defTabSz="1020671"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7516" indent="-255167" algn="l" defTabSz="1020671"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7852" indent="-255167" algn="l" defTabSz="1020671"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l"/>
            <a:r>
              <a:rPr lang="en-US" sz="1200" b="0" baseline="0" noProof="0" dirty="0">
                <a:latin typeface="+mj-lt"/>
              </a:rPr>
              <a:t>IO3000 - Verschiebung in der Startup-Liste</a:t>
            </a:r>
          </a:p>
        </p:txBody>
      </p:sp>
      <p:pic>
        <p:nvPicPr>
          <p:cNvPr id="9" name="shpLogo"/>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gray">
          <a:xfrm>
            <a:off x="284401" y="200027"/>
            <a:ext cx="974725"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Gerade Verbindung 9"/>
          <p:cNvCxnSpPr/>
          <p:nvPr/>
        </p:nvCxnSpPr>
        <p:spPr>
          <a:xfrm>
            <a:off x="0" y="6305775"/>
            <a:ext cx="10974388" cy="0"/>
          </a:xfrm>
          <a:prstGeom prst="line">
            <a:avLst/>
          </a:prstGeom>
          <a:ln w="1270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1456837"/>
      </p:ext>
    </p:extLst>
  </p:cSld>
  <p:clrMap bg1="lt1" tx1="dk1" bg2="lt2" tx2="dk2" accent1="accent1" accent2="accent2" accent3="accent3" accent4="accent4" accent5="accent5" accent6="accent6" hlink="hlink" folHlink="folHlink"/>
  <p:sldLayoutIdLst>
    <p:sldLayoutId id="2147483659" r:id="rId1"/>
    <p:sldLayoutId id="2147483652" r:id="rId2"/>
    <p:sldLayoutId id="2147483653" r:id="rId3"/>
    <p:sldLayoutId id="2147483654" r:id="rId4"/>
    <p:sldLayoutId id="2147483655" r:id="rId5"/>
    <p:sldLayoutId id="2147483657" r:id="rId6"/>
    <p:sldLayoutId id="2147483658" r:id="rId7"/>
    <p:sldLayoutId id="2147483660" r:id="rId8"/>
  </p:sldLayoutIdLst>
  <p:hf hdr="0" dt="0"/>
  <p:txStyles>
    <p:titleStyle>
      <a:lvl1pPr algn="l" defTabSz="850331" rtl="0" eaLnBrk="1" latinLnBrk="0" hangingPunct="1">
        <a:spcBef>
          <a:spcPct val="0"/>
        </a:spcBef>
        <a:buNone/>
        <a:defRPr lang="de-DE" sz="2250" b="1" i="0" u="none" kern="0">
          <a:solidFill>
            <a:schemeClr val="tx1"/>
          </a:solidFill>
          <a:latin typeface="Calibri" pitchFamily="34" charset="0"/>
          <a:ea typeface="+mj-ea"/>
          <a:cs typeface="+mj-cs"/>
        </a:defRPr>
      </a:lvl1pPr>
    </p:titleStyle>
    <p:bodyStyle>
      <a:lvl1pPr marL="0" marR="0" indent="0" algn="l" defTabSz="850331" rtl="0" eaLnBrk="1" fontAlgn="base" latinLnBrk="0" hangingPunct="1">
        <a:lnSpc>
          <a:spcPct val="100000"/>
        </a:lnSpc>
        <a:spcBef>
          <a:spcPct val="20000"/>
        </a:spcBef>
        <a:spcAft>
          <a:spcPct val="0"/>
        </a:spcAft>
        <a:buClr>
          <a:prstClr val="white">
            <a:lumMod val="50000"/>
          </a:prstClr>
        </a:buClr>
        <a:buSzPct val="80000"/>
        <a:buFont typeface="Wingdings" pitchFamily="2" charset="2"/>
        <a:buNone/>
        <a:tabLst/>
        <a:defRPr sz="1833" kern="1200">
          <a:solidFill>
            <a:schemeClr val="tx1"/>
          </a:solidFill>
          <a:latin typeface="+mn-lt"/>
          <a:ea typeface="+mn-ea"/>
          <a:cs typeface="+mn-cs"/>
        </a:defRPr>
      </a:lvl1pPr>
      <a:lvl2pPr marL="250967" marR="0" indent="-169771" algn="l" defTabSz="85033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833" kern="1200">
          <a:solidFill>
            <a:schemeClr val="tx1"/>
          </a:solidFill>
          <a:latin typeface="+mn-lt"/>
          <a:ea typeface="+mn-ea"/>
          <a:cs typeface="+mn-cs"/>
        </a:defRPr>
      </a:lvl2pPr>
      <a:lvl3pPr marL="500456" marR="0" indent="-169771" algn="l" defTabSz="85033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666" kern="1200">
          <a:solidFill>
            <a:schemeClr val="tx1"/>
          </a:solidFill>
          <a:latin typeface="+mn-lt"/>
          <a:ea typeface="+mn-ea"/>
          <a:cs typeface="+mn-cs"/>
        </a:defRPr>
      </a:lvl3pPr>
      <a:lvl4pPr marL="751422" marR="0" indent="-168295" algn="l" defTabSz="850331" rtl="0" eaLnBrk="1" fontAlgn="base" latinLnBrk="0" hangingPunct="1">
        <a:lnSpc>
          <a:spcPct val="100000"/>
        </a:lnSpc>
        <a:spcBef>
          <a:spcPct val="20000"/>
        </a:spcBef>
        <a:spcAft>
          <a:spcPct val="0"/>
        </a:spcAft>
        <a:buClr>
          <a:prstClr val="white">
            <a:lumMod val="50000"/>
          </a:prstClr>
        </a:buClr>
        <a:buSzPct val="80000"/>
        <a:buFont typeface="Arial" panose="020B0604020202020204" pitchFamily="34" charset="0"/>
        <a:buChar char="•"/>
        <a:tabLst/>
        <a:defRPr sz="1500" kern="1200">
          <a:solidFill>
            <a:schemeClr val="tx1"/>
          </a:solidFill>
          <a:latin typeface="+mn-lt"/>
          <a:ea typeface="+mn-ea"/>
          <a:cs typeface="+mn-cs"/>
        </a:defRPr>
      </a:lvl4pPr>
      <a:lvl5pPr marL="250967" marR="0" indent="-162390" algn="l" defTabSz="850331" rtl="0" eaLnBrk="1" fontAlgn="base" latinLnBrk="0" hangingPunct="1">
        <a:lnSpc>
          <a:spcPct val="100000"/>
        </a:lnSpc>
        <a:spcBef>
          <a:spcPct val="20000"/>
        </a:spcBef>
        <a:spcAft>
          <a:spcPct val="0"/>
        </a:spcAft>
        <a:buClr>
          <a:prstClr val="white">
            <a:lumMod val="50000"/>
          </a:prstClr>
        </a:buClr>
        <a:buSzPct val="80000"/>
        <a:buFont typeface="Wingdings 3" pitchFamily="18" charset="2"/>
        <a:buChar char="Æ"/>
        <a:tabLst/>
        <a:defRPr sz="1833" kern="1200">
          <a:solidFill>
            <a:schemeClr val="tx1"/>
          </a:solidFill>
          <a:latin typeface="+mn-lt"/>
          <a:ea typeface="+mn-ea"/>
          <a:cs typeface="+mn-cs"/>
        </a:defRPr>
      </a:lvl5pPr>
      <a:lvl6pPr marL="500456" marR="0" indent="-168295" algn="l" defTabSz="850331" rtl="0" eaLnBrk="1" fontAlgn="base" latinLnBrk="0" hangingPunct="1">
        <a:lnSpc>
          <a:spcPct val="100000"/>
        </a:lnSpc>
        <a:spcBef>
          <a:spcPct val="20000"/>
        </a:spcBef>
        <a:spcAft>
          <a:spcPct val="0"/>
        </a:spcAft>
        <a:buClr>
          <a:prstClr val="black">
            <a:lumMod val="50000"/>
            <a:lumOff val="50000"/>
          </a:prstClr>
        </a:buClr>
        <a:buSzPct val="80000"/>
        <a:buFont typeface="Wingdings 3" pitchFamily="18" charset="2"/>
        <a:buChar char="Æ"/>
        <a:tabLst/>
        <a:defRPr sz="1666" kern="1200">
          <a:solidFill>
            <a:schemeClr val="tx1"/>
          </a:solidFill>
          <a:latin typeface="+mn-lt"/>
          <a:ea typeface="+mn-ea"/>
          <a:cs typeface="+mn-cs"/>
        </a:defRPr>
      </a:lvl6pPr>
      <a:lvl7pPr marL="2763577" indent="-212583" algn="l" defTabSz="850331" rtl="0" eaLnBrk="1" latinLnBrk="0" hangingPunct="1">
        <a:spcBef>
          <a:spcPct val="20000"/>
        </a:spcBef>
        <a:buFont typeface="Arial" pitchFamily="34" charset="0"/>
        <a:buChar char="•"/>
        <a:defRPr sz="1833" kern="1200">
          <a:solidFill>
            <a:schemeClr val="tx1"/>
          </a:solidFill>
          <a:latin typeface="+mn-lt"/>
          <a:ea typeface="+mn-ea"/>
          <a:cs typeface="+mn-cs"/>
        </a:defRPr>
      </a:lvl7pPr>
      <a:lvl8pPr marL="3188742" indent="-212583" algn="l" defTabSz="850331" rtl="0" eaLnBrk="1" latinLnBrk="0" hangingPunct="1">
        <a:spcBef>
          <a:spcPct val="20000"/>
        </a:spcBef>
        <a:buFont typeface="Arial" pitchFamily="34" charset="0"/>
        <a:buChar char="•"/>
        <a:defRPr sz="1833" kern="1200">
          <a:solidFill>
            <a:schemeClr val="tx1"/>
          </a:solidFill>
          <a:latin typeface="+mn-lt"/>
          <a:ea typeface="+mn-ea"/>
          <a:cs typeface="+mn-cs"/>
        </a:defRPr>
      </a:lvl8pPr>
      <a:lvl9pPr marL="3613908" indent="-212583" algn="l" defTabSz="850331" rtl="0" eaLnBrk="1" latinLnBrk="0" hangingPunct="1">
        <a:spcBef>
          <a:spcPct val="20000"/>
        </a:spcBef>
        <a:buFont typeface="Arial" pitchFamily="34" charset="0"/>
        <a:buChar char="•"/>
        <a:defRPr sz="1833" kern="1200">
          <a:solidFill>
            <a:schemeClr val="tx1"/>
          </a:solidFill>
          <a:latin typeface="+mn-lt"/>
          <a:ea typeface="+mn-ea"/>
          <a:cs typeface="+mn-cs"/>
        </a:defRPr>
      </a:lvl9pPr>
    </p:bodyStyle>
    <p:otherStyle>
      <a:defPPr>
        <a:defRPr lang="de-DE"/>
      </a:defPPr>
      <a:lvl1pPr marL="0" algn="l" defTabSz="850331" rtl="0" eaLnBrk="1" latinLnBrk="0" hangingPunct="1">
        <a:defRPr sz="1666" kern="1200">
          <a:solidFill>
            <a:schemeClr val="tx1"/>
          </a:solidFill>
          <a:latin typeface="+mn-lt"/>
          <a:ea typeface="+mn-ea"/>
          <a:cs typeface="+mn-cs"/>
        </a:defRPr>
      </a:lvl1pPr>
      <a:lvl2pPr marL="425166" algn="l" defTabSz="850331" rtl="0" eaLnBrk="1" latinLnBrk="0" hangingPunct="1">
        <a:defRPr sz="1666" kern="1200">
          <a:solidFill>
            <a:schemeClr val="tx1"/>
          </a:solidFill>
          <a:latin typeface="+mn-lt"/>
          <a:ea typeface="+mn-ea"/>
          <a:cs typeface="+mn-cs"/>
        </a:defRPr>
      </a:lvl2pPr>
      <a:lvl3pPr marL="850331" algn="l" defTabSz="850331" rtl="0" eaLnBrk="1" latinLnBrk="0" hangingPunct="1">
        <a:defRPr sz="1666" kern="1200">
          <a:solidFill>
            <a:schemeClr val="tx1"/>
          </a:solidFill>
          <a:latin typeface="+mn-lt"/>
          <a:ea typeface="+mn-ea"/>
          <a:cs typeface="+mn-cs"/>
        </a:defRPr>
      </a:lvl3pPr>
      <a:lvl4pPr marL="1275498" algn="l" defTabSz="850331" rtl="0" eaLnBrk="1" latinLnBrk="0" hangingPunct="1">
        <a:defRPr sz="1666" kern="1200">
          <a:solidFill>
            <a:schemeClr val="tx1"/>
          </a:solidFill>
          <a:latin typeface="+mn-lt"/>
          <a:ea typeface="+mn-ea"/>
          <a:cs typeface="+mn-cs"/>
        </a:defRPr>
      </a:lvl4pPr>
      <a:lvl5pPr marL="1700662" algn="l" defTabSz="850331" rtl="0" eaLnBrk="1" latinLnBrk="0" hangingPunct="1">
        <a:defRPr sz="1666" kern="1200">
          <a:solidFill>
            <a:schemeClr val="tx1"/>
          </a:solidFill>
          <a:latin typeface="+mn-lt"/>
          <a:ea typeface="+mn-ea"/>
          <a:cs typeface="+mn-cs"/>
        </a:defRPr>
      </a:lvl5pPr>
      <a:lvl6pPr marL="2125827" algn="l" defTabSz="850331" rtl="0" eaLnBrk="1" latinLnBrk="0" hangingPunct="1">
        <a:defRPr sz="1666" kern="1200">
          <a:solidFill>
            <a:schemeClr val="tx1"/>
          </a:solidFill>
          <a:latin typeface="+mn-lt"/>
          <a:ea typeface="+mn-ea"/>
          <a:cs typeface="+mn-cs"/>
        </a:defRPr>
      </a:lvl6pPr>
      <a:lvl7pPr marL="2550993" algn="l" defTabSz="850331" rtl="0" eaLnBrk="1" latinLnBrk="0" hangingPunct="1">
        <a:defRPr sz="1666" kern="1200">
          <a:solidFill>
            <a:schemeClr val="tx1"/>
          </a:solidFill>
          <a:latin typeface="+mn-lt"/>
          <a:ea typeface="+mn-ea"/>
          <a:cs typeface="+mn-cs"/>
        </a:defRPr>
      </a:lvl7pPr>
      <a:lvl8pPr marL="2976160" algn="l" defTabSz="850331" rtl="0" eaLnBrk="1" latinLnBrk="0" hangingPunct="1">
        <a:defRPr sz="1666" kern="1200">
          <a:solidFill>
            <a:schemeClr val="tx1"/>
          </a:solidFill>
          <a:latin typeface="+mn-lt"/>
          <a:ea typeface="+mn-ea"/>
          <a:cs typeface="+mn-cs"/>
        </a:defRPr>
      </a:lvl8pPr>
      <a:lvl9pPr marL="3401325" algn="l" defTabSz="850331" rtl="0" eaLnBrk="1" latinLnBrk="0" hangingPunct="1">
        <a:defRPr sz="166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9" userDrawn="1">
          <p15:clr>
            <a:srgbClr val="F26B43"/>
          </p15:clr>
        </p15:guide>
        <p15:guide id="2" pos="345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 Target="slide1.xml"/><Relationship Id="rId5" Type="http://schemas.openxmlformats.org/officeDocument/2006/relationships/notesSlide" Target="../notesSlides/notesSlide1.xml"/><Relationship Id="rId4"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slide" Target="slide1.xml"/><Relationship Id="rId5" Type="http://schemas.openxmlformats.org/officeDocument/2006/relationships/notesSlide" Target="../notesSlides/notesSlide3.xml"/><Relationship Id="rId4"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custDataLst>
              <p:tags r:id="rId2"/>
            </p:custDataLst>
          </p:nvPr>
        </p:nvSpPr>
        <p:spPr>
          <a:xfrm>
            <a:off x="305594" y="700881"/>
            <a:ext cx="10242762" cy="1071492"/>
          </a:xfrm>
          <a:prstGeom prst="rect">
            <a:avLst/>
          </a:prstGeom>
        </p:spPr>
        <p:txBody>
          <a:bodyPr/>
          <a:lstStyle/>
          <a:p>
            <a:r>
              <a:rPr lang="de-DE" sz="1800" dirty="0">
                <a:latin typeface="+mj-lt"/>
              </a:rPr>
              <a:t>Allgemein</a:t>
            </a:r>
          </a:p>
        </p:txBody>
      </p:sp>
      <p:sp>
        <p:nvSpPr>
          <p:cNvPr id="11267" name="ChapterIndicator"/>
          <p:cNvSpPr>
            <a:spLocks noGrp="1" noChangeArrowheads="1"/>
          </p:cNvSpPr>
          <p:nvPr>
            <p:ph type="body" idx="1"/>
            <p:custDataLst>
              <p:tags r:id="rId3"/>
            </p:custDataLst>
          </p:nvPr>
        </p:nvSpPr>
        <p:spPr>
          <a:xfrm>
            <a:off x="306388" y="1311275"/>
            <a:ext cx="10362406" cy="4515574"/>
          </a:xfrm>
        </p:spPr>
        <p:txBody>
          <a:bodyPr/>
          <a:lstStyle/>
          <a:p>
            <a:pPr lvl="1"/>
            <a:r>
              <a:rPr lang="en-US" sz="1800" dirty="0">
                <a:latin typeface="+mn-lt"/>
              </a:rPr>
              <a:t>The IO module can be parameterized via the startup list in the bus coupler.</a:t>
            </a:r>
          </a:p>
          <a:p>
            <a:pPr lvl="1"/>
            <a:r>
              <a:rPr lang="en-US" sz="1800" dirty="0">
                <a:latin typeface="+mn-lt"/>
              </a:rPr>
              <a:t>The 1st IO module starts with index 0x8000, the 2nd with 0x8010 and so on...</a:t>
            </a:r>
          </a:p>
          <a:p>
            <a:pPr lvl="1"/>
            <a:r>
              <a:rPr lang="en-US" sz="1800" dirty="0"/>
              <a:t>For each IO module there are predefined indices that cannot be changed (shown in gray color).</a:t>
            </a:r>
          </a:p>
          <a:p>
            <a:pPr lvl="1"/>
            <a:r>
              <a:rPr lang="en-US" sz="1800" dirty="0">
                <a:latin typeface="+mn-lt"/>
              </a:rPr>
              <a:t>If it is necessary to change indices of an IO module (e.g. voltage range of the analog output), entries in the list must be added manually according to the documentation (shown in black color).</a:t>
            </a:r>
            <a:endParaRPr lang="de-DE" sz="1800" dirty="0">
              <a:latin typeface="+mn-lt"/>
              <a:hlinkClick r:id="rId6" action="ppaction://hlinksldjump"/>
            </a:endParaRPr>
          </a:p>
        </p:txBody>
      </p:sp>
    </p:spTree>
    <p:custDataLst>
      <p:tags r:id="rId1"/>
    </p:custDataLst>
    <p:extLst>
      <p:ext uri="{BB962C8B-B14F-4D97-AF65-F5344CB8AC3E}">
        <p14:creationId xmlns:p14="http://schemas.microsoft.com/office/powerpoint/2010/main" val="2662644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306388" y="700881"/>
            <a:ext cx="10363200" cy="1071492"/>
          </a:xfrm>
          <a:prstGeom prst="rect">
            <a:avLst/>
          </a:prstGeom>
        </p:spPr>
        <p:txBody>
          <a:bodyPr/>
          <a:lstStyle/>
          <a:p>
            <a:r>
              <a:rPr lang="de-DE" altLang="de-DE" sz="1800" dirty="0">
                <a:latin typeface="+mj-lt"/>
              </a:rPr>
              <a:t>Vorher</a:t>
            </a:r>
          </a:p>
        </p:txBody>
      </p:sp>
      <p:pic>
        <p:nvPicPr>
          <p:cNvPr id="3" name="Grafik 2" descr="Ein Bild, das Text, Screenshot, Software enthält.&#10;&#10;Automatisch generierte Beschreibung">
            <a:extLst>
              <a:ext uri="{FF2B5EF4-FFF2-40B4-BE49-F238E27FC236}">
                <a16:creationId xmlns:a16="http://schemas.microsoft.com/office/drawing/2014/main" id="{F26078D3-9D9F-DA6F-18A0-17B6201E90F9}"/>
              </a:ext>
            </a:extLst>
          </p:cNvPr>
          <p:cNvPicPr>
            <a:picLocks noChangeAspect="1"/>
          </p:cNvPicPr>
          <p:nvPr/>
        </p:nvPicPr>
        <p:blipFill rotWithShape="1">
          <a:blip r:embed="rId3">
            <a:extLst>
              <a:ext uri="{28A0092B-C50C-407E-A947-70E740481C1C}">
                <a14:useLocalDpi xmlns:a14="http://schemas.microsoft.com/office/drawing/2010/main" val="0"/>
              </a:ext>
            </a:extLst>
          </a:blip>
          <a:srcRect t="8980" r="22920" b="44873"/>
          <a:stretch/>
        </p:blipFill>
        <p:spPr>
          <a:xfrm>
            <a:off x="305594" y="1310481"/>
            <a:ext cx="9982200" cy="3237166"/>
          </a:xfrm>
          <a:prstGeom prst="rect">
            <a:avLst/>
          </a:prstGeom>
        </p:spPr>
      </p:pic>
      <p:sp>
        <p:nvSpPr>
          <p:cNvPr id="6152" name="Rectangle 9">
            <a:extLst>
              <a:ext uri="{FF2B5EF4-FFF2-40B4-BE49-F238E27FC236}">
                <a16:creationId xmlns:a16="http://schemas.microsoft.com/office/drawing/2014/main" id="{68824F66-2CF6-7EF4-371E-8B456FF2392E}"/>
              </a:ext>
            </a:extLst>
          </p:cNvPr>
          <p:cNvSpPr>
            <a:spLocks noChangeArrowheads="1"/>
          </p:cNvSpPr>
          <p:nvPr/>
        </p:nvSpPr>
        <p:spPr bwMode="auto">
          <a:xfrm>
            <a:off x="3353594" y="1996282"/>
            <a:ext cx="4267200" cy="260724"/>
          </a:xfrm>
          <a:prstGeom prst="rect">
            <a:avLst/>
          </a:prstGeom>
          <a:noFill/>
          <a:ln w="2540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ctr" eaLnBrk="1" hangingPunct="1">
              <a:lnSpc>
                <a:spcPct val="100000"/>
              </a:lnSpc>
              <a:spcBef>
                <a:spcPct val="0"/>
              </a:spcBef>
              <a:buClrTx/>
              <a:buFontTx/>
              <a:buNone/>
            </a:pPr>
            <a:endParaRPr lang="de-DE" altLang="de-DE" sz="2000">
              <a:latin typeface="Lenze TheSans" pitchFamily="34" charset="0"/>
            </a:endParaRPr>
          </a:p>
        </p:txBody>
      </p:sp>
      <p:sp>
        <p:nvSpPr>
          <p:cNvPr id="6153" name="Shape 1">
            <a:extLst>
              <a:ext uri="{FF2B5EF4-FFF2-40B4-BE49-F238E27FC236}">
                <a16:creationId xmlns:a16="http://schemas.microsoft.com/office/drawing/2014/main" id="{DBC54409-1589-D1A8-8617-3654E203745D}"/>
              </a:ext>
            </a:extLst>
          </p:cNvPr>
          <p:cNvSpPr>
            <a:spLocks/>
          </p:cNvSpPr>
          <p:nvPr/>
        </p:nvSpPr>
        <p:spPr bwMode="auto">
          <a:xfrm>
            <a:off x="76994" y="4632260"/>
            <a:ext cx="2286000" cy="492443"/>
          </a:xfrm>
          <a:prstGeom prst="accentCallout1">
            <a:avLst>
              <a:gd name="adj1" fmla="val 50000"/>
              <a:gd name="adj2" fmla="val 103648"/>
              <a:gd name="adj3" fmla="val -505670"/>
              <a:gd name="adj4" fmla="val 142259"/>
            </a:avLst>
          </a:prstGeom>
          <a:noFill/>
          <a:ln w="25400">
            <a:solidFill>
              <a:srgbClr val="FF0000"/>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r" eaLnBrk="1" hangingPunct="1">
              <a:lnSpc>
                <a:spcPct val="100000"/>
              </a:lnSpc>
              <a:spcBef>
                <a:spcPct val="0"/>
              </a:spcBef>
              <a:buClrTx/>
              <a:buFontTx/>
              <a:buNone/>
            </a:pPr>
            <a:r>
              <a:rPr lang="de-DE" altLang="de-DE" b="1" dirty="0" err="1">
                <a:latin typeface="+mn-lt"/>
              </a:rPr>
              <a:t>Automatically</a:t>
            </a:r>
            <a:r>
              <a:rPr lang="de-DE" altLang="de-DE" b="1" dirty="0">
                <a:latin typeface="+mn-lt"/>
              </a:rPr>
              <a:t> </a:t>
            </a:r>
            <a:r>
              <a:rPr lang="de-DE" altLang="de-DE" b="1" dirty="0" err="1">
                <a:latin typeface="+mn-lt"/>
              </a:rPr>
              <a:t>created</a:t>
            </a:r>
            <a:r>
              <a:rPr lang="de-DE" altLang="de-DE" b="1" dirty="0">
                <a:latin typeface="+mn-lt"/>
              </a:rPr>
              <a:t> </a:t>
            </a:r>
            <a:r>
              <a:rPr lang="de-DE" altLang="de-DE" b="1" dirty="0" err="1">
                <a:latin typeface="+mn-lt"/>
              </a:rPr>
              <a:t>for</a:t>
            </a:r>
            <a:r>
              <a:rPr lang="de-DE" altLang="de-DE" b="1" dirty="0">
                <a:latin typeface="+mn-lt"/>
              </a:rPr>
              <a:t> w560_C_2E_003</a:t>
            </a:r>
          </a:p>
        </p:txBody>
      </p:sp>
      <p:sp>
        <p:nvSpPr>
          <p:cNvPr id="4" name="Rectangle 9">
            <a:extLst>
              <a:ext uri="{FF2B5EF4-FFF2-40B4-BE49-F238E27FC236}">
                <a16:creationId xmlns:a16="http://schemas.microsoft.com/office/drawing/2014/main" id="{AB64E6D0-3587-6D14-1E62-0DC72001DC89}"/>
              </a:ext>
            </a:extLst>
          </p:cNvPr>
          <p:cNvSpPr>
            <a:spLocks noChangeArrowheads="1"/>
          </p:cNvSpPr>
          <p:nvPr/>
        </p:nvSpPr>
        <p:spPr bwMode="auto">
          <a:xfrm>
            <a:off x="3353594" y="2258760"/>
            <a:ext cx="5257800" cy="260724"/>
          </a:xfrm>
          <a:prstGeom prst="rect">
            <a:avLst/>
          </a:prstGeom>
          <a:noFill/>
          <a:ln w="2540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ctr" eaLnBrk="1" hangingPunct="1">
              <a:lnSpc>
                <a:spcPct val="100000"/>
              </a:lnSpc>
              <a:spcBef>
                <a:spcPct val="0"/>
              </a:spcBef>
              <a:buClrTx/>
              <a:buFontTx/>
              <a:buNone/>
            </a:pPr>
            <a:endParaRPr lang="de-DE" altLang="de-DE" sz="2000">
              <a:latin typeface="Lenze TheSans" pitchFamily="34" charset="0"/>
            </a:endParaRPr>
          </a:p>
        </p:txBody>
      </p:sp>
      <p:sp>
        <p:nvSpPr>
          <p:cNvPr id="5" name="Shape 1">
            <a:extLst>
              <a:ext uri="{FF2B5EF4-FFF2-40B4-BE49-F238E27FC236}">
                <a16:creationId xmlns:a16="http://schemas.microsoft.com/office/drawing/2014/main" id="{15B95420-17BB-FA3E-B663-0F933BB76EED}"/>
              </a:ext>
            </a:extLst>
          </p:cNvPr>
          <p:cNvSpPr>
            <a:spLocks/>
          </p:cNvSpPr>
          <p:nvPr/>
        </p:nvSpPr>
        <p:spPr bwMode="auto">
          <a:xfrm>
            <a:off x="76994" y="5196681"/>
            <a:ext cx="2286000" cy="492443"/>
          </a:xfrm>
          <a:prstGeom prst="accentCallout1">
            <a:avLst>
              <a:gd name="adj1" fmla="val 50000"/>
              <a:gd name="adj2" fmla="val 103648"/>
              <a:gd name="adj3" fmla="val -570660"/>
              <a:gd name="adj4" fmla="val 143593"/>
            </a:avLst>
          </a:prstGeom>
          <a:noFill/>
          <a:ln w="25400">
            <a:solidFill>
              <a:srgbClr val="FF0000"/>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r" eaLnBrk="1" hangingPunct="1">
              <a:lnSpc>
                <a:spcPct val="100000"/>
              </a:lnSpc>
              <a:spcBef>
                <a:spcPct val="0"/>
              </a:spcBef>
              <a:buClrTx/>
              <a:buFontTx/>
              <a:buNone/>
            </a:pPr>
            <a:r>
              <a:rPr lang="de-DE" altLang="de-DE" b="1" dirty="0" err="1">
                <a:latin typeface="+mn-lt"/>
              </a:rPr>
              <a:t>Automatically</a:t>
            </a:r>
            <a:r>
              <a:rPr lang="de-DE" altLang="de-DE" b="1" dirty="0">
                <a:latin typeface="+mn-lt"/>
              </a:rPr>
              <a:t> </a:t>
            </a:r>
            <a:r>
              <a:rPr lang="de-DE" altLang="de-DE" b="1" dirty="0" err="1">
                <a:latin typeface="+mn-lt"/>
              </a:rPr>
              <a:t>created</a:t>
            </a:r>
            <a:r>
              <a:rPr lang="de-DE" altLang="de-DE" b="1" dirty="0">
                <a:latin typeface="+mn-lt"/>
              </a:rPr>
              <a:t> </a:t>
            </a:r>
            <a:r>
              <a:rPr lang="de-DE" altLang="de-DE" b="1" dirty="0" err="1">
                <a:latin typeface="+mn-lt"/>
              </a:rPr>
              <a:t>for</a:t>
            </a:r>
            <a:r>
              <a:rPr lang="de-DE" altLang="de-DE" b="1" dirty="0">
                <a:latin typeface="+mn-lt"/>
              </a:rPr>
              <a:t> w540_C_2A_001</a:t>
            </a:r>
          </a:p>
        </p:txBody>
      </p:sp>
      <p:sp>
        <p:nvSpPr>
          <p:cNvPr id="7" name="Rectangle 9">
            <a:extLst>
              <a:ext uri="{FF2B5EF4-FFF2-40B4-BE49-F238E27FC236}">
                <a16:creationId xmlns:a16="http://schemas.microsoft.com/office/drawing/2014/main" id="{07B7C593-A3C1-59AC-5FB1-AF02E7D2F799}"/>
              </a:ext>
            </a:extLst>
          </p:cNvPr>
          <p:cNvSpPr>
            <a:spLocks noChangeArrowheads="1"/>
          </p:cNvSpPr>
          <p:nvPr/>
        </p:nvSpPr>
        <p:spPr bwMode="auto">
          <a:xfrm>
            <a:off x="3353594" y="2756917"/>
            <a:ext cx="1905000" cy="153764"/>
          </a:xfrm>
          <a:prstGeom prst="rect">
            <a:avLst/>
          </a:prstGeom>
          <a:noFill/>
          <a:ln w="2540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ctr" eaLnBrk="1" hangingPunct="1">
              <a:lnSpc>
                <a:spcPct val="100000"/>
              </a:lnSpc>
              <a:spcBef>
                <a:spcPct val="0"/>
              </a:spcBef>
              <a:buClrTx/>
              <a:buFontTx/>
              <a:buNone/>
            </a:pPr>
            <a:endParaRPr lang="de-DE" altLang="de-DE" sz="2000">
              <a:latin typeface="Lenze TheSans" pitchFamily="34" charset="0"/>
            </a:endParaRPr>
          </a:p>
        </p:txBody>
      </p:sp>
      <p:sp>
        <p:nvSpPr>
          <p:cNvPr id="9" name="Shape 1">
            <a:extLst>
              <a:ext uri="{FF2B5EF4-FFF2-40B4-BE49-F238E27FC236}">
                <a16:creationId xmlns:a16="http://schemas.microsoft.com/office/drawing/2014/main" id="{6F73E50C-5868-114C-C91E-E4D19501E649}"/>
              </a:ext>
            </a:extLst>
          </p:cNvPr>
          <p:cNvSpPr>
            <a:spLocks/>
          </p:cNvSpPr>
          <p:nvPr/>
        </p:nvSpPr>
        <p:spPr bwMode="auto">
          <a:xfrm>
            <a:off x="5791994" y="3596481"/>
            <a:ext cx="2286000" cy="492443"/>
          </a:xfrm>
          <a:prstGeom prst="accentCallout1">
            <a:avLst>
              <a:gd name="adj1" fmla="val 46131"/>
              <a:gd name="adj2" fmla="val -2602"/>
              <a:gd name="adj3" fmla="val -136618"/>
              <a:gd name="adj4" fmla="val -36657"/>
            </a:avLst>
          </a:prstGeom>
          <a:noFill/>
          <a:ln w="25400">
            <a:solidFill>
              <a:srgbClr val="FF0000"/>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eaLnBrk="1" hangingPunct="1">
              <a:lnSpc>
                <a:spcPct val="100000"/>
              </a:lnSpc>
              <a:spcBef>
                <a:spcPct val="0"/>
              </a:spcBef>
              <a:buClrTx/>
              <a:buFontTx/>
              <a:buNone/>
            </a:pPr>
            <a:r>
              <a:rPr lang="de-DE" altLang="de-DE" b="1" dirty="0" err="1">
                <a:latin typeface="+mn-lt"/>
              </a:rPr>
              <a:t>Manually</a:t>
            </a:r>
            <a:r>
              <a:rPr lang="de-DE" altLang="de-DE" b="1" dirty="0">
                <a:latin typeface="+mn-lt"/>
              </a:rPr>
              <a:t> </a:t>
            </a:r>
            <a:r>
              <a:rPr lang="de-DE" altLang="de-DE" b="1" dirty="0" err="1">
                <a:latin typeface="+mn-lt"/>
              </a:rPr>
              <a:t>created</a:t>
            </a:r>
            <a:r>
              <a:rPr lang="de-DE" altLang="de-DE" b="1" dirty="0">
                <a:latin typeface="+mn-lt"/>
              </a:rPr>
              <a:t> </a:t>
            </a:r>
            <a:r>
              <a:rPr lang="de-DE" altLang="de-DE" b="1" dirty="0" err="1">
                <a:latin typeface="+mn-lt"/>
              </a:rPr>
              <a:t>for</a:t>
            </a:r>
            <a:r>
              <a:rPr lang="de-DE" altLang="de-DE" b="1" dirty="0">
                <a:latin typeface="+mn-lt"/>
              </a:rPr>
              <a:t> w540_C_2A_001</a:t>
            </a:r>
          </a:p>
        </p:txBody>
      </p:sp>
    </p:spTree>
    <p:extLst>
      <p:ext uri="{BB962C8B-B14F-4D97-AF65-F5344CB8AC3E}">
        <p14:creationId xmlns:p14="http://schemas.microsoft.com/office/powerpoint/2010/main" val="678581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5EE8F-CCA6-DD65-728F-E87F22549738}"/>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2780E794-DFF0-AB39-94C4-E7A0E7374EB6}"/>
              </a:ext>
            </a:extLst>
          </p:cNvPr>
          <p:cNvSpPr>
            <a:spLocks noGrp="1" noChangeArrowheads="1"/>
          </p:cNvSpPr>
          <p:nvPr>
            <p:ph type="title" idx="4294967295"/>
            <p:custDataLst>
              <p:tags r:id="rId2"/>
            </p:custDataLst>
          </p:nvPr>
        </p:nvSpPr>
        <p:spPr>
          <a:xfrm>
            <a:off x="305594" y="700881"/>
            <a:ext cx="10242762" cy="1071492"/>
          </a:xfrm>
          <a:prstGeom prst="rect">
            <a:avLst/>
          </a:prstGeom>
        </p:spPr>
        <p:txBody>
          <a:bodyPr/>
          <a:lstStyle/>
          <a:p>
            <a:r>
              <a:rPr lang="de-DE" sz="1800" dirty="0">
                <a:latin typeface="+mj-lt"/>
              </a:rPr>
              <a:t>Änderung</a:t>
            </a:r>
          </a:p>
        </p:txBody>
      </p:sp>
      <p:sp>
        <p:nvSpPr>
          <p:cNvPr id="11267" name="ChapterIndicator">
            <a:extLst>
              <a:ext uri="{FF2B5EF4-FFF2-40B4-BE49-F238E27FC236}">
                <a16:creationId xmlns:a16="http://schemas.microsoft.com/office/drawing/2014/main" id="{ECC20643-E52D-85AF-3284-C8DB098F91D4}"/>
              </a:ext>
            </a:extLst>
          </p:cNvPr>
          <p:cNvSpPr>
            <a:spLocks noGrp="1" noChangeArrowheads="1"/>
          </p:cNvSpPr>
          <p:nvPr>
            <p:ph type="body" idx="1"/>
            <p:custDataLst>
              <p:tags r:id="rId3"/>
            </p:custDataLst>
          </p:nvPr>
        </p:nvSpPr>
        <p:spPr>
          <a:xfrm>
            <a:off x="306388" y="1311275"/>
            <a:ext cx="10362406" cy="4515574"/>
          </a:xfrm>
        </p:spPr>
        <p:txBody>
          <a:bodyPr/>
          <a:lstStyle/>
          <a:p>
            <a:pPr lvl="1"/>
            <a:r>
              <a:rPr lang="en-US" sz="1800" dirty="0">
                <a:latin typeface="+mn-lt"/>
              </a:rPr>
              <a:t>If an IO module has to be added subsequently and it is not added as the last IO slice, the indices of the automatically created entries are automatically adjusted to the new structure of the IO slices.</a:t>
            </a:r>
          </a:p>
          <a:p>
            <a:pPr lvl="1"/>
            <a:r>
              <a:rPr lang="en-US" sz="1800" dirty="0">
                <a:latin typeface="+mn-lt"/>
              </a:rPr>
              <a:t>The manually created indexes for the IO modules to the right of the added module must be changed manually, otherwise these modules will be parameterized with incorrect values or indexes cannot be written because they do not exist in this IO module.</a:t>
            </a:r>
            <a:endParaRPr lang="de-DE" sz="1800" dirty="0">
              <a:latin typeface="+mn-lt"/>
              <a:hlinkClick r:id="rId6" action="ppaction://hlinksldjump"/>
            </a:endParaRPr>
          </a:p>
        </p:txBody>
      </p:sp>
    </p:spTree>
    <p:custDataLst>
      <p:tags r:id="rId1"/>
    </p:custDataLst>
    <p:extLst>
      <p:ext uri="{BB962C8B-B14F-4D97-AF65-F5344CB8AC3E}">
        <p14:creationId xmlns:p14="http://schemas.microsoft.com/office/powerpoint/2010/main" val="1361591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69668-0226-A00A-5EBE-79AAA4781271}"/>
            </a:ext>
          </a:extLst>
        </p:cNvPr>
        <p:cNvGrpSpPr/>
        <p:nvPr/>
      </p:nvGrpSpPr>
      <p:grpSpPr>
        <a:xfrm>
          <a:off x="0" y="0"/>
          <a:ext cx="0" cy="0"/>
          <a:chOff x="0" y="0"/>
          <a:chExt cx="0" cy="0"/>
        </a:xfrm>
      </p:grpSpPr>
      <p:pic>
        <p:nvPicPr>
          <p:cNvPr id="4" name="Grafik 3" descr="Ein Bild, das Text, Screenshot, Software, Display enthält.&#10;&#10;Automatisch generierte Beschreibung">
            <a:extLst>
              <a:ext uri="{FF2B5EF4-FFF2-40B4-BE49-F238E27FC236}">
                <a16:creationId xmlns:a16="http://schemas.microsoft.com/office/drawing/2014/main" id="{E856A111-8C28-E0B1-FC12-03772DA5D9EC}"/>
              </a:ext>
            </a:extLst>
          </p:cNvPr>
          <p:cNvPicPr>
            <a:picLocks noChangeAspect="1"/>
          </p:cNvPicPr>
          <p:nvPr/>
        </p:nvPicPr>
        <p:blipFill rotWithShape="1">
          <a:blip r:embed="rId3">
            <a:extLst>
              <a:ext uri="{28A0092B-C50C-407E-A947-70E740481C1C}">
                <a14:useLocalDpi xmlns:a14="http://schemas.microsoft.com/office/drawing/2010/main" val="0"/>
              </a:ext>
            </a:extLst>
          </a:blip>
          <a:srcRect t="8947" r="22920" b="43591"/>
          <a:stretch/>
        </p:blipFill>
        <p:spPr>
          <a:xfrm>
            <a:off x="381794" y="1158081"/>
            <a:ext cx="9982994" cy="3329724"/>
          </a:xfrm>
          <a:prstGeom prst="rect">
            <a:avLst/>
          </a:prstGeom>
        </p:spPr>
      </p:pic>
      <p:sp>
        <p:nvSpPr>
          <p:cNvPr id="6146" name="Rectangle 2">
            <a:extLst>
              <a:ext uri="{FF2B5EF4-FFF2-40B4-BE49-F238E27FC236}">
                <a16:creationId xmlns:a16="http://schemas.microsoft.com/office/drawing/2014/main" id="{7F871DCC-AFA0-0FF8-551C-8DEE8C49CA42}"/>
              </a:ext>
            </a:extLst>
          </p:cNvPr>
          <p:cNvSpPr>
            <a:spLocks noGrp="1" noChangeArrowheads="1"/>
          </p:cNvSpPr>
          <p:nvPr>
            <p:ph type="title" idx="4294967295"/>
          </p:nvPr>
        </p:nvSpPr>
        <p:spPr>
          <a:xfrm>
            <a:off x="306388" y="700881"/>
            <a:ext cx="10363200" cy="399707"/>
          </a:xfrm>
          <a:prstGeom prst="rect">
            <a:avLst/>
          </a:prstGeom>
        </p:spPr>
        <p:txBody>
          <a:bodyPr/>
          <a:lstStyle/>
          <a:p>
            <a:r>
              <a:rPr lang="de-DE" altLang="de-DE" sz="1800" dirty="0">
                <a:latin typeface="+mj-lt"/>
              </a:rPr>
              <a:t>Nachher</a:t>
            </a:r>
          </a:p>
        </p:txBody>
      </p:sp>
      <p:sp>
        <p:nvSpPr>
          <p:cNvPr id="5" name="Rectangle 9">
            <a:extLst>
              <a:ext uri="{FF2B5EF4-FFF2-40B4-BE49-F238E27FC236}">
                <a16:creationId xmlns:a16="http://schemas.microsoft.com/office/drawing/2014/main" id="{948B7BB6-FB34-B288-DFB0-E5A0AEF96595}"/>
              </a:ext>
            </a:extLst>
          </p:cNvPr>
          <p:cNvSpPr>
            <a:spLocks noChangeArrowheads="1"/>
          </p:cNvSpPr>
          <p:nvPr/>
        </p:nvSpPr>
        <p:spPr bwMode="auto">
          <a:xfrm>
            <a:off x="3353594" y="1851827"/>
            <a:ext cx="4419600" cy="260724"/>
          </a:xfrm>
          <a:prstGeom prst="rect">
            <a:avLst/>
          </a:prstGeom>
          <a:noFill/>
          <a:ln w="2540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ctr" eaLnBrk="1" hangingPunct="1">
              <a:lnSpc>
                <a:spcPct val="100000"/>
              </a:lnSpc>
              <a:spcBef>
                <a:spcPct val="0"/>
              </a:spcBef>
              <a:buClrTx/>
              <a:buFontTx/>
              <a:buNone/>
            </a:pPr>
            <a:endParaRPr lang="de-DE" altLang="de-DE" sz="2000">
              <a:latin typeface="Lenze TheSans" pitchFamily="34" charset="0"/>
            </a:endParaRPr>
          </a:p>
        </p:txBody>
      </p:sp>
      <p:sp>
        <p:nvSpPr>
          <p:cNvPr id="7" name="Shape 1">
            <a:extLst>
              <a:ext uri="{FF2B5EF4-FFF2-40B4-BE49-F238E27FC236}">
                <a16:creationId xmlns:a16="http://schemas.microsoft.com/office/drawing/2014/main" id="{A0B1CDA8-B24D-0A7C-4822-2A6794BA701B}"/>
              </a:ext>
            </a:extLst>
          </p:cNvPr>
          <p:cNvSpPr>
            <a:spLocks/>
          </p:cNvSpPr>
          <p:nvPr/>
        </p:nvSpPr>
        <p:spPr bwMode="auto">
          <a:xfrm>
            <a:off x="76994" y="4487805"/>
            <a:ext cx="2286000" cy="492443"/>
          </a:xfrm>
          <a:prstGeom prst="accentCallout1">
            <a:avLst>
              <a:gd name="adj1" fmla="val 50000"/>
              <a:gd name="adj2" fmla="val 103648"/>
              <a:gd name="adj3" fmla="val -506154"/>
              <a:gd name="adj4" fmla="val 143405"/>
            </a:avLst>
          </a:prstGeom>
          <a:noFill/>
          <a:ln w="25400">
            <a:solidFill>
              <a:srgbClr val="FF0000"/>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r" eaLnBrk="1" hangingPunct="1">
              <a:lnSpc>
                <a:spcPct val="100000"/>
              </a:lnSpc>
              <a:spcBef>
                <a:spcPct val="0"/>
              </a:spcBef>
              <a:buClrTx/>
              <a:buFontTx/>
              <a:buNone/>
            </a:pPr>
            <a:r>
              <a:rPr lang="en-US" altLang="de-DE" b="1" dirty="0">
                <a:latin typeface="+mn-lt"/>
              </a:rPr>
              <a:t>Unchanged because before the change</a:t>
            </a:r>
            <a:endParaRPr lang="de-DE" altLang="de-DE" b="1" dirty="0">
              <a:latin typeface="+mn-lt"/>
            </a:endParaRPr>
          </a:p>
        </p:txBody>
      </p:sp>
      <p:sp>
        <p:nvSpPr>
          <p:cNvPr id="8" name="Rectangle 9">
            <a:extLst>
              <a:ext uri="{FF2B5EF4-FFF2-40B4-BE49-F238E27FC236}">
                <a16:creationId xmlns:a16="http://schemas.microsoft.com/office/drawing/2014/main" id="{9E74E327-7429-CADC-0DBE-6A4407E2EEA6}"/>
              </a:ext>
            </a:extLst>
          </p:cNvPr>
          <p:cNvSpPr>
            <a:spLocks noChangeArrowheads="1"/>
          </p:cNvSpPr>
          <p:nvPr/>
        </p:nvSpPr>
        <p:spPr bwMode="auto">
          <a:xfrm>
            <a:off x="3353594" y="2375701"/>
            <a:ext cx="5334000" cy="260724"/>
          </a:xfrm>
          <a:prstGeom prst="rect">
            <a:avLst/>
          </a:prstGeom>
          <a:noFill/>
          <a:ln w="2540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ctr" eaLnBrk="1" hangingPunct="1">
              <a:lnSpc>
                <a:spcPct val="100000"/>
              </a:lnSpc>
              <a:spcBef>
                <a:spcPct val="0"/>
              </a:spcBef>
              <a:buClrTx/>
              <a:buFontTx/>
              <a:buNone/>
            </a:pPr>
            <a:endParaRPr lang="de-DE" altLang="de-DE" sz="2000">
              <a:latin typeface="Lenze TheSans" pitchFamily="34" charset="0"/>
            </a:endParaRPr>
          </a:p>
        </p:txBody>
      </p:sp>
      <p:sp>
        <p:nvSpPr>
          <p:cNvPr id="9" name="Shape 1">
            <a:extLst>
              <a:ext uri="{FF2B5EF4-FFF2-40B4-BE49-F238E27FC236}">
                <a16:creationId xmlns:a16="http://schemas.microsoft.com/office/drawing/2014/main" id="{F4F8650E-8135-4CA7-A5B1-993AB35A9C04}"/>
              </a:ext>
            </a:extLst>
          </p:cNvPr>
          <p:cNvSpPr>
            <a:spLocks/>
          </p:cNvSpPr>
          <p:nvPr/>
        </p:nvSpPr>
        <p:spPr bwMode="auto">
          <a:xfrm>
            <a:off x="415925" y="5057194"/>
            <a:ext cx="2286000" cy="492443"/>
          </a:xfrm>
          <a:prstGeom prst="accentCallout1">
            <a:avLst>
              <a:gd name="adj1" fmla="val 50000"/>
              <a:gd name="adj2" fmla="val 103648"/>
              <a:gd name="adj3" fmla="val -574528"/>
              <a:gd name="adj4" fmla="val 128489"/>
            </a:avLst>
          </a:prstGeom>
          <a:noFill/>
          <a:ln w="25400">
            <a:solidFill>
              <a:srgbClr val="F19142"/>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r" eaLnBrk="1" hangingPunct="1">
              <a:lnSpc>
                <a:spcPct val="100000"/>
              </a:lnSpc>
              <a:spcBef>
                <a:spcPct val="0"/>
              </a:spcBef>
              <a:buClrTx/>
              <a:buFontTx/>
              <a:buNone/>
            </a:pPr>
            <a:r>
              <a:rPr lang="en-US" altLang="de-DE" b="1" dirty="0">
                <a:latin typeface="+mn-lt"/>
              </a:rPr>
              <a:t>Automatically created for new w540_C_2E_002</a:t>
            </a:r>
            <a:endParaRPr lang="de-DE" altLang="de-DE" b="1" dirty="0">
              <a:latin typeface="+mn-lt"/>
            </a:endParaRPr>
          </a:p>
        </p:txBody>
      </p:sp>
      <p:sp>
        <p:nvSpPr>
          <p:cNvPr id="10" name="Rectangle 9">
            <a:extLst>
              <a:ext uri="{FF2B5EF4-FFF2-40B4-BE49-F238E27FC236}">
                <a16:creationId xmlns:a16="http://schemas.microsoft.com/office/drawing/2014/main" id="{088FA110-7C83-8491-3BC6-DD79E4F4E3A1}"/>
              </a:ext>
            </a:extLst>
          </p:cNvPr>
          <p:cNvSpPr>
            <a:spLocks noChangeArrowheads="1"/>
          </p:cNvSpPr>
          <p:nvPr/>
        </p:nvSpPr>
        <p:spPr bwMode="auto">
          <a:xfrm>
            <a:off x="3429794" y="2859322"/>
            <a:ext cx="1905000" cy="203759"/>
          </a:xfrm>
          <a:prstGeom prst="rect">
            <a:avLst/>
          </a:prstGeom>
          <a:noFill/>
          <a:ln w="2540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ctr" eaLnBrk="1" hangingPunct="1">
              <a:lnSpc>
                <a:spcPct val="100000"/>
              </a:lnSpc>
              <a:spcBef>
                <a:spcPct val="0"/>
              </a:spcBef>
              <a:buClrTx/>
              <a:buFontTx/>
              <a:buNone/>
            </a:pPr>
            <a:endParaRPr lang="de-DE" altLang="de-DE" sz="2000">
              <a:latin typeface="Lenze TheSans" pitchFamily="34" charset="0"/>
            </a:endParaRPr>
          </a:p>
        </p:txBody>
      </p:sp>
      <p:sp>
        <p:nvSpPr>
          <p:cNvPr id="11" name="Shape 1">
            <a:extLst>
              <a:ext uri="{FF2B5EF4-FFF2-40B4-BE49-F238E27FC236}">
                <a16:creationId xmlns:a16="http://schemas.microsoft.com/office/drawing/2014/main" id="{3A0F2BCC-9E2A-707C-4E28-6F70BCFD8B25}"/>
              </a:ext>
            </a:extLst>
          </p:cNvPr>
          <p:cNvSpPr>
            <a:spLocks/>
          </p:cNvSpPr>
          <p:nvPr/>
        </p:nvSpPr>
        <p:spPr bwMode="auto">
          <a:xfrm>
            <a:off x="5791994" y="3452026"/>
            <a:ext cx="2590800" cy="738664"/>
          </a:xfrm>
          <a:prstGeom prst="accentCallout1">
            <a:avLst>
              <a:gd name="adj1" fmla="val 46131"/>
              <a:gd name="adj2" fmla="val -2602"/>
              <a:gd name="adj3" fmla="val -52486"/>
              <a:gd name="adj4" fmla="val -56594"/>
            </a:avLst>
          </a:prstGeom>
          <a:noFill/>
          <a:ln w="25400">
            <a:solidFill>
              <a:srgbClr val="FF0000"/>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eaLnBrk="1" hangingPunct="1">
              <a:lnSpc>
                <a:spcPct val="100000"/>
              </a:lnSpc>
              <a:spcBef>
                <a:spcPct val="0"/>
              </a:spcBef>
              <a:buClrTx/>
              <a:buFontTx/>
              <a:buNone/>
            </a:pPr>
            <a:r>
              <a:rPr lang="en-US" altLang="de-DE" b="1" dirty="0">
                <a:latin typeface="+mn-lt"/>
              </a:rPr>
              <a:t>Must be changed/moved manually at w540_C_2A_001 (here to 0x80</a:t>
            </a:r>
            <a:r>
              <a:rPr lang="en-US" altLang="de-DE" b="1" dirty="0">
                <a:solidFill>
                  <a:srgbClr val="00B050"/>
                </a:solidFill>
                <a:latin typeface="+mn-lt"/>
              </a:rPr>
              <a:t>20</a:t>
            </a:r>
            <a:r>
              <a:rPr lang="en-US" altLang="de-DE" b="1" dirty="0">
                <a:latin typeface="+mn-lt"/>
              </a:rPr>
              <a:t>:16#21)</a:t>
            </a:r>
            <a:endParaRPr lang="de-DE" altLang="de-DE" b="1" dirty="0">
              <a:latin typeface="+mn-lt"/>
            </a:endParaRPr>
          </a:p>
        </p:txBody>
      </p:sp>
      <p:sp>
        <p:nvSpPr>
          <p:cNvPr id="12" name="Shape 1">
            <a:extLst>
              <a:ext uri="{FF2B5EF4-FFF2-40B4-BE49-F238E27FC236}">
                <a16:creationId xmlns:a16="http://schemas.microsoft.com/office/drawing/2014/main" id="{3722AF82-7C80-29D0-42A6-44FD8BF159DA}"/>
              </a:ext>
            </a:extLst>
          </p:cNvPr>
          <p:cNvSpPr>
            <a:spLocks/>
          </p:cNvSpPr>
          <p:nvPr/>
        </p:nvSpPr>
        <p:spPr bwMode="auto">
          <a:xfrm>
            <a:off x="76994" y="5626583"/>
            <a:ext cx="2895600" cy="492443"/>
          </a:xfrm>
          <a:prstGeom prst="accentCallout1">
            <a:avLst>
              <a:gd name="adj1" fmla="val 50000"/>
              <a:gd name="adj2" fmla="val 103648"/>
              <a:gd name="adj3" fmla="val -639486"/>
              <a:gd name="adj4" fmla="val 113250"/>
            </a:avLst>
          </a:prstGeom>
          <a:noFill/>
          <a:ln w="25400">
            <a:solidFill>
              <a:srgbClr val="FF0000"/>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r" eaLnBrk="1" hangingPunct="1">
              <a:lnSpc>
                <a:spcPct val="100000"/>
              </a:lnSpc>
              <a:spcBef>
                <a:spcPct val="0"/>
              </a:spcBef>
              <a:buClrTx/>
              <a:buFontTx/>
              <a:buNone/>
            </a:pPr>
            <a:r>
              <a:rPr lang="en-US" altLang="de-DE" b="1" dirty="0">
                <a:latin typeface="+mn-lt"/>
              </a:rPr>
              <a:t>Automatically changed/</a:t>
            </a:r>
          </a:p>
          <a:p>
            <a:pPr algn="r" eaLnBrk="1" hangingPunct="1">
              <a:lnSpc>
                <a:spcPct val="100000"/>
              </a:lnSpc>
              <a:spcBef>
                <a:spcPct val="0"/>
              </a:spcBef>
              <a:buClrTx/>
              <a:buFontTx/>
              <a:buNone/>
            </a:pPr>
            <a:r>
              <a:rPr lang="en-US" altLang="de-DE" b="1" dirty="0">
                <a:latin typeface="+mn-lt"/>
              </a:rPr>
              <a:t>moved for w540_C_2A_001</a:t>
            </a:r>
            <a:endParaRPr lang="de-DE" altLang="de-DE" b="1" dirty="0">
              <a:latin typeface="+mn-lt"/>
            </a:endParaRPr>
          </a:p>
        </p:txBody>
      </p:sp>
      <p:sp>
        <p:nvSpPr>
          <p:cNvPr id="13" name="Rectangle 9">
            <a:extLst>
              <a:ext uri="{FF2B5EF4-FFF2-40B4-BE49-F238E27FC236}">
                <a16:creationId xmlns:a16="http://schemas.microsoft.com/office/drawing/2014/main" id="{D9FE3C69-5928-B0F0-CF99-E82431FF1312}"/>
              </a:ext>
            </a:extLst>
          </p:cNvPr>
          <p:cNvSpPr>
            <a:spLocks noChangeArrowheads="1"/>
          </p:cNvSpPr>
          <p:nvPr/>
        </p:nvSpPr>
        <p:spPr bwMode="auto">
          <a:xfrm>
            <a:off x="3353594" y="2114977"/>
            <a:ext cx="4876800" cy="260724"/>
          </a:xfrm>
          <a:prstGeom prst="rect">
            <a:avLst/>
          </a:prstGeom>
          <a:noFill/>
          <a:ln w="25400" algn="ctr">
            <a:solidFill>
              <a:srgbClr val="F1914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lgn="l" eaLnBrk="0" hangingPunct="0">
              <a:lnSpc>
                <a:spcPts val="1800"/>
              </a:lnSpc>
              <a:spcBef>
                <a:spcPts val="800"/>
              </a:spcBef>
              <a:buClr>
                <a:schemeClr val="tx1"/>
              </a:buClr>
              <a:buFont typeface="Arial" charset="0"/>
              <a:buChar char="•"/>
              <a:defRPr sz="1600">
                <a:solidFill>
                  <a:schemeClr val="tx1"/>
                </a:solidFill>
                <a:latin typeface="Arial" charset="0"/>
              </a:defRPr>
            </a:lvl1pPr>
            <a:lvl2pPr marL="742950" indent="-285750" algn="l" eaLnBrk="0" hangingPunct="0">
              <a:lnSpc>
                <a:spcPts val="1800"/>
              </a:lnSpc>
              <a:buClr>
                <a:schemeClr val="tx1"/>
              </a:buClr>
              <a:buFont typeface="Arial" charset="0"/>
              <a:buChar char="•"/>
              <a:defRPr sz="1600">
                <a:solidFill>
                  <a:schemeClr val="tx1"/>
                </a:solidFill>
                <a:latin typeface="Arial" charset="0"/>
              </a:defRPr>
            </a:lvl2pPr>
            <a:lvl3pPr marL="1143000" indent="-228600" algn="l" eaLnBrk="0" hangingPunct="0">
              <a:lnSpc>
                <a:spcPts val="1800"/>
              </a:lnSpc>
              <a:buClr>
                <a:schemeClr val="tx1"/>
              </a:buClr>
              <a:buFont typeface="Arial" charset="0"/>
              <a:buChar char="•"/>
              <a:defRPr sz="1600">
                <a:solidFill>
                  <a:schemeClr val="tx1"/>
                </a:solidFill>
                <a:latin typeface="Arial" charset="0"/>
              </a:defRPr>
            </a:lvl3pPr>
            <a:lvl4pPr marL="1600200" indent="-228600" algn="l" eaLnBrk="0" hangingPunct="0">
              <a:lnSpc>
                <a:spcPts val="1800"/>
              </a:lnSpc>
              <a:buClr>
                <a:schemeClr val="tx1"/>
              </a:buClr>
              <a:buFont typeface="Arial" charset="0"/>
              <a:buChar char="•"/>
              <a:defRPr sz="1600">
                <a:solidFill>
                  <a:schemeClr val="tx1"/>
                </a:solidFill>
                <a:latin typeface="Arial" charset="0"/>
              </a:defRPr>
            </a:lvl4pPr>
            <a:lvl5pPr marL="2057400" indent="-228600" algn="l" eaLnBrk="0" hangingPunct="0">
              <a:lnSpc>
                <a:spcPts val="1800"/>
              </a:lnSpc>
              <a:buClr>
                <a:schemeClr val="tx1"/>
              </a:buClr>
              <a:buFont typeface="Arial" charset="0"/>
              <a:buChar char="•"/>
              <a:defRPr sz="1600">
                <a:solidFill>
                  <a:schemeClr val="tx1"/>
                </a:solidFill>
                <a:latin typeface="Arial" charset="0"/>
              </a:defRPr>
            </a:lvl5pPr>
            <a:lvl6pPr marL="25146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6pPr>
            <a:lvl7pPr marL="29718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7pPr>
            <a:lvl8pPr marL="34290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8pPr>
            <a:lvl9pPr marL="3886200" indent="-228600" eaLnBrk="0" fontAlgn="base" hangingPunct="0">
              <a:lnSpc>
                <a:spcPts val="1800"/>
              </a:lnSpc>
              <a:spcBef>
                <a:spcPct val="0"/>
              </a:spcBef>
              <a:spcAft>
                <a:spcPct val="0"/>
              </a:spcAft>
              <a:buClr>
                <a:schemeClr val="tx1"/>
              </a:buClr>
              <a:buFont typeface="Arial" charset="0"/>
              <a:buChar char="•"/>
              <a:defRPr sz="1600">
                <a:solidFill>
                  <a:schemeClr val="tx1"/>
                </a:solidFill>
                <a:latin typeface="Arial" charset="0"/>
              </a:defRPr>
            </a:lvl9pPr>
          </a:lstStyle>
          <a:p>
            <a:pPr algn="ctr" eaLnBrk="1" hangingPunct="1">
              <a:lnSpc>
                <a:spcPct val="100000"/>
              </a:lnSpc>
              <a:spcBef>
                <a:spcPct val="0"/>
              </a:spcBef>
              <a:buClrTx/>
              <a:buFontTx/>
              <a:buNone/>
            </a:pPr>
            <a:endParaRPr lang="de-DE" altLang="de-DE" sz="2000">
              <a:latin typeface="Lenze TheSans" pitchFamily="34" charset="0"/>
            </a:endParaRPr>
          </a:p>
        </p:txBody>
      </p:sp>
      <p:sp>
        <p:nvSpPr>
          <p:cNvPr id="2" name="Rechteck 1">
            <a:extLst>
              <a:ext uri="{FF2B5EF4-FFF2-40B4-BE49-F238E27FC236}">
                <a16:creationId xmlns:a16="http://schemas.microsoft.com/office/drawing/2014/main" id="{29DC0592-43F5-7C3B-4D8A-588451A42658}"/>
              </a:ext>
            </a:extLst>
          </p:cNvPr>
          <p:cNvSpPr/>
          <p:nvPr/>
        </p:nvSpPr>
        <p:spPr>
          <a:xfrm>
            <a:off x="991394" y="3901281"/>
            <a:ext cx="1981200" cy="152400"/>
          </a:xfrm>
          <a:prstGeom prst="rect">
            <a:avLst/>
          </a:prstGeom>
          <a:noFill/>
          <a:ln w="19050">
            <a:solidFill>
              <a:srgbClr val="F1914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032450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LORPALETTEDESIGNATOR" val="Lenze"/>
  <p:tag name="PRESENTATIONLANGUAGE" val="english"/>
  <p:tag name="SLIDEPOOLDESIGNATOR" val="english"/>
  <p:tag name="TEMPLATEDESIGNATOR" val="english"/>
  <p:tag name="EXTENDEDCOLORPALETTEDESIGNATOR" val="Lenze"/>
  <p:tag name="COMPANYNAME" val="Lenze"/>
  <p:tag name="PRESENTERTERM" val="Presenter"/>
  <p:tag name="FIXEDDATE" val="04/01/2016"/>
  <p:tag name="VERSION" val="03"/>
  <p:tag name="HIDESECTIONS" val="False"/>
  <p:tag name="ISPRING_UUID" val="{A2038C8C-7D67-4555-B48C-F483DE142E38}"/>
  <p:tag name="ISPRING_RESOURCE_FOLDER" val="C:\Users\sarkara\Documents\Task\Germany\Training material\Lenze Trainer Tool\Inverter i950 New\Ver 03\i95Cmn02_Easy commissioning via EASY Starter_en_v03\"/>
  <p:tag name="ISPRING_PRESENTATION_PATH" val="C:\Users\sarkara\Documents\Task\Germany\Training material\Lenze Trainer Tool\Inverter i950 New\Ver 03\i95Cmn02_Easy commissioning via EASY Starter_en_v03.pptx"/>
  <p:tag name="ISPRING_PROJECT_FOLDER_UPDATED" val="1"/>
  <p:tag name="ISPRING_SCREEN_RECS_UPDATED" val="C:\Users\sarkara\Documents\Task\Germany\Training material\Lenze Trainer Tool\Inverter i950 New\Ver 03\i95Cmn02_Easy commissioning via EASY Starter_en_v03"/>
</p:tagLst>
</file>

<file path=ppt/tags/tag10.xml><?xml version="1.0" encoding="utf-8"?>
<p:tagLst xmlns:a="http://schemas.openxmlformats.org/drawingml/2006/main" xmlns:r="http://schemas.openxmlformats.org/officeDocument/2006/relationships" xmlns:p="http://schemas.openxmlformats.org/presentationml/2006/main">
  <p:tag name="SPECIALSLIDETYPE" val="TableOfContents"/>
  <p:tag name="ALLOWCHAPTERINDICATOR" val="0"/>
  <p:tag name="SLIDETYPE" val="SlideTOC"/>
</p:tagLst>
</file>

<file path=ppt/tags/tag11.xml><?xml version="1.0" encoding="utf-8"?>
<p:tagLst xmlns:a="http://schemas.openxmlformats.org/drawingml/2006/main" xmlns:r="http://schemas.openxmlformats.org/officeDocument/2006/relationships" xmlns:p="http://schemas.openxmlformats.org/presentationml/2006/main">
  <p:tag name="SHAPETEXTDEUTSCH" val="Inhalt"/>
  <p:tag name="SHAPETEXTENGLISH" val="Contents"/>
</p:tagLst>
</file>

<file path=ppt/tags/tag12.xml><?xml version="1.0" encoding="utf-8"?>
<p:tagLst xmlns:a="http://schemas.openxmlformats.org/drawingml/2006/main" xmlns:r="http://schemas.openxmlformats.org/officeDocument/2006/relationships" xmlns:p="http://schemas.openxmlformats.org/presentationml/2006/main">
  <p:tag name="LEVEL01CHAPTERCOLOR" val="0"/>
  <p:tag name="LEVEL01CHAPTERBULLETCOLOR" val="0"/>
  <p:tag name="LEVEL01CHAPTERFONTNAME" val="Arial"/>
  <p:tag name="LEVEL01CHAPTERFONTSIZE" val="16"/>
  <p:tag name="LEVEL01CHAPTERPARAGRAPHFORMAT" val="SpaceAfter=0 line;SpaceBefore=0,42 line;SpaceWithin=0,94 line;IndentLevel=2;"/>
  <p:tag name="SOFTENED01CHAPTERCOLOR" val="0"/>
  <p:tag name="SOFTENED01CHAPTERBULLETCOLOR" val="0"/>
  <p:tag name="SOFTENED01CHAPTERFONTNAME" val="Arial"/>
  <p:tag name="SOFTENED01CHAPTERFONTSIZE" val="16"/>
  <p:tag name="SOFTENED01CHAPTERPARAGRAPHFORMAT" val="SpaceAfter=0 line;SpaceBefore=0,42 line;SpaceWithin=0,94 line;IndentLevel=2;"/>
  <p:tag name="LEVEL02CHAPTERCOLOR" val="0"/>
  <p:tag name="LEVEL02CHAPTERBULLETCOLOR" val="0"/>
  <p:tag name="LEVEL02CHAPTERFONTNAME" val="Arial"/>
  <p:tag name="LEVEL02CHAPTERFONTSIZE" val="16"/>
  <p:tag name="LEVEL02CHAPTERBULLETFORMAT" val="Font='Arial';Character=8226;RelativeSize=100;Type=1;"/>
  <p:tag name="LEVEL02CHAPTERPARAGRAPHFORMAT" val="Font='Arial';Character=8226;RelativeSize=100;Type=1;SpaceAfter=0 line;SpaceBefore=0 line;SpaceWithin=0,94 line;IndentLevel=3;"/>
  <p:tag name="SOFTENED02CHAPTERCOLOR" val="0"/>
  <p:tag name="SOFTENED02CHAPTERBULLETCOLOR" val="0"/>
  <p:tag name="SOFTENED02CHAPTERFONTNAME" val="Arial"/>
  <p:tag name="SOFTENED02CHAPTERFONTSIZE" val="16"/>
  <p:tag name="SOFTENED02CHAPTERBULLETFORMAT" val="Font='Arial';Character=8226;RelativeSize=100;Type=1;"/>
  <p:tag name="SOFTENED02CHAPTERPARAGRAPHFORMAT" val="Font='Arial';Character=8226;RelativeSize=100;Type=1;SpaceAfter=0 line;SpaceBefore=0 line;SpaceWithin=0,94 line;IndentLevel=3;"/>
  <p:tag name="LEVEL02HIGHLIGHTINGFOLLOWSPREVIOUSENTRY" val="False"/>
  <p:tag name="TOPLEVELTOINCLUDE" val="1"/>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28&quot;/&gt;&lt;lineCharCount val=&quot;13&quot;/&gt;&lt;lineCharCount val=&quot;13&quot;/&gt;&lt;lineCharCount val=&quot;12&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28&quot;/&gt;&lt;lineCharCount val=&quot;13&quot;/&gt;&lt;lineCharCount val=&quot;13&quot;/&gt;&lt;lineCharCount val=&quot;12&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SPECIALSLIDETYPE" val="TableOfContents"/>
  <p:tag name="ALLOWCHAPTERINDICATOR" val="0"/>
  <p:tag name="SLIDETYPE" val="SlideTOC"/>
</p:tagLst>
</file>

<file path=ppt/tags/tag8.xml><?xml version="1.0" encoding="utf-8"?>
<p:tagLst xmlns:a="http://schemas.openxmlformats.org/drawingml/2006/main" xmlns:r="http://schemas.openxmlformats.org/officeDocument/2006/relationships" xmlns:p="http://schemas.openxmlformats.org/presentationml/2006/main">
  <p:tag name="SHAPETEXTDEUTSCH" val="Inhalt"/>
  <p:tag name="SHAPETEXTENGLISH" val="Contents"/>
</p:tagLst>
</file>

<file path=ppt/tags/tag9.xml><?xml version="1.0" encoding="utf-8"?>
<p:tagLst xmlns:a="http://schemas.openxmlformats.org/drawingml/2006/main" xmlns:r="http://schemas.openxmlformats.org/officeDocument/2006/relationships" xmlns:p="http://schemas.openxmlformats.org/presentationml/2006/main">
  <p:tag name="LEVEL01CHAPTERCOLOR" val="0"/>
  <p:tag name="LEVEL01CHAPTERBULLETCOLOR" val="0"/>
  <p:tag name="LEVEL01CHAPTERFONTNAME" val="Arial"/>
  <p:tag name="LEVEL01CHAPTERFONTSIZE" val="16"/>
  <p:tag name="LEVEL01CHAPTERPARAGRAPHFORMAT" val="SpaceAfter=0 line;SpaceBefore=0,42 line;SpaceWithin=0,94 line;IndentLevel=2;"/>
  <p:tag name="SOFTENED01CHAPTERCOLOR" val="0"/>
  <p:tag name="SOFTENED01CHAPTERBULLETCOLOR" val="0"/>
  <p:tag name="SOFTENED01CHAPTERFONTNAME" val="Arial"/>
  <p:tag name="SOFTENED01CHAPTERFONTSIZE" val="16"/>
  <p:tag name="SOFTENED01CHAPTERPARAGRAPHFORMAT" val="SpaceAfter=0 line;SpaceBefore=0,42 line;SpaceWithin=0,94 line;IndentLevel=2;"/>
  <p:tag name="LEVEL02CHAPTERCOLOR" val="0"/>
  <p:tag name="LEVEL02CHAPTERBULLETCOLOR" val="0"/>
  <p:tag name="LEVEL02CHAPTERFONTNAME" val="Arial"/>
  <p:tag name="LEVEL02CHAPTERFONTSIZE" val="16"/>
  <p:tag name="LEVEL02CHAPTERBULLETFORMAT" val="Font='Arial';Character=8226;RelativeSize=100;Type=1;"/>
  <p:tag name="LEVEL02CHAPTERPARAGRAPHFORMAT" val="Font='Arial';Character=8226;RelativeSize=100;Type=1;SpaceAfter=0 line;SpaceBefore=0 line;SpaceWithin=0,94 line;IndentLevel=3;"/>
  <p:tag name="SOFTENED02CHAPTERCOLOR" val="0"/>
  <p:tag name="SOFTENED02CHAPTERBULLETCOLOR" val="0"/>
  <p:tag name="SOFTENED02CHAPTERFONTNAME" val="Arial"/>
  <p:tag name="SOFTENED02CHAPTERFONTSIZE" val="16"/>
  <p:tag name="SOFTENED02CHAPTERBULLETFORMAT" val="Font='Arial';Character=8226;RelativeSize=100;Type=1;"/>
  <p:tag name="SOFTENED02CHAPTERPARAGRAPHFORMAT" val="Font='Arial';Character=8226;RelativeSize=100;Type=1;SpaceAfter=0 line;SpaceBefore=0 line;SpaceWithin=0,94 line;IndentLevel=3;"/>
  <p:tag name="LEVEL02HIGHLIGHTINGFOLLOWSPREVIOUSENTRY" val="False"/>
  <p:tag name="TOPLEVELTOINCLUDE" val="1"/>
</p:tagLst>
</file>

<file path=ppt/theme/theme1.xml><?xml version="1.0" encoding="utf-8"?>
<a:theme xmlns:a="http://schemas.openxmlformats.org/drawingml/2006/main" name="Common">
  <a:themeElements>
    <a:clrScheme name="Benutzerdefiniert 1">
      <a:dk1>
        <a:sysClr val="windowText" lastClr="000000"/>
      </a:dk1>
      <a:lt1>
        <a:sysClr val="window" lastClr="FFFFFF"/>
      </a:lt1>
      <a:dk2>
        <a:srgbClr val="595959"/>
      </a:dk2>
      <a:lt2>
        <a:srgbClr val="EEECE1"/>
      </a:lt2>
      <a:accent1>
        <a:srgbClr val="05509D"/>
      </a:accent1>
      <a:accent2>
        <a:srgbClr val="81A0CE"/>
      </a:accent2>
      <a:accent3>
        <a:srgbClr val="B4BEC8"/>
      </a:accent3>
      <a:accent4>
        <a:srgbClr val="6A7579"/>
      </a:accent4>
      <a:accent5>
        <a:srgbClr val="A979B3"/>
      </a:accent5>
      <a:accent6>
        <a:srgbClr val="A5A5A5"/>
      </a:accent6>
      <a:hlink>
        <a:srgbClr val="00509B"/>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5ad05a66-3def-4c64-b679-f29b4d931660" xsi:nil="true"/>
    <Author0 xmlns="5ad05a66-3def-4c64-b679-f29b4d931660">
      <UserInfo>
        <DisplayName/>
        <AccountId xsi:nil="true"/>
        <AccountType/>
      </UserInfo>
    </Author0>
    <Lang xmlns="5ad05a66-3def-4c64-b679-f29b4d931660" xsi:nil="true"/>
    <Editor0 xmlns="5ad05a66-3def-4c64-b679-f29b4d931660">
      <UserInfo>
        <DisplayName/>
        <AccountId xsi:nil="true"/>
        <AccountType/>
      </UserInfo>
    </Editor0>
    <TrainingMgr xmlns="5ad05a66-3def-4c64-b679-f29b4d931660">
      <UserInfo>
        <DisplayName/>
        <AccountId xsi:nil="true"/>
        <AccountType/>
      </UserInfo>
    </TrainingMg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180F6D2283C7974EBAF57D41F4AC88AE" ma:contentTypeVersion="7" ma:contentTypeDescription="Ein neues Dokument erstellen." ma:contentTypeScope="" ma:versionID="0c608768235581c053ae6b06580562b5">
  <xsd:schema xmlns:xsd="http://www.w3.org/2001/XMLSchema" xmlns:xs="http://www.w3.org/2001/XMLSchema" xmlns:p="http://schemas.microsoft.com/office/2006/metadata/properties" xmlns:ns2="5ad05a66-3def-4c64-b679-f29b4d931660" targetNamespace="http://schemas.microsoft.com/office/2006/metadata/properties" ma:root="true" ma:fieldsID="c6b383126b5b1964eb2bb6e1978b110f" ns2:_="">
    <xsd:import namespace="5ad05a66-3def-4c64-b679-f29b4d931660"/>
    <xsd:element name="properties">
      <xsd:complexType>
        <xsd:sequence>
          <xsd:element name="documentManagement">
            <xsd:complexType>
              <xsd:all>
                <xsd:element ref="ns2:MediaServiceMetadata" minOccurs="0"/>
                <xsd:element ref="ns2:MediaServiceFastMetadata" minOccurs="0"/>
                <xsd:element ref="ns2:Author0" minOccurs="0"/>
                <xsd:element ref="ns2:Editor0" minOccurs="0"/>
                <xsd:element ref="ns2:Status" minOccurs="0"/>
                <xsd:element ref="ns2:TrainingMgr" minOccurs="0"/>
                <xsd:element ref="ns2:Lang"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d05a66-3def-4c64-b679-f29b4d9316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Author0" ma:index="10" nillable="true" ma:displayName="Author" ma:format="Dropdown" ma:list="UserInfo" ma:SharePointGroup="0" ma:internalName="Author0">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0" ma:index="11" nillable="true" ma:displayName="Editor" ma:format="Dropdown" ma:list="UserInfo" ma:SharePointGroup="0" ma:internalName="Editor0">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atus" ma:index="12" nillable="true" ma:displayName="Status" ma:format="Dropdown" ma:internalName="Status">
      <xsd:simpleType>
        <xsd:restriction base="dms:Choice">
          <xsd:enumeration value="REQ"/>
          <xsd:enumeration value="DEF"/>
          <xsd:enumeration value="DRAFT"/>
          <xsd:enumeration value="CAND"/>
          <xsd:enumeration value="PILOT"/>
          <xsd:enumeration value="TRANSL"/>
          <xsd:enumeration value="REL"/>
        </xsd:restriction>
      </xsd:simpleType>
    </xsd:element>
    <xsd:element name="TrainingMgr" ma:index="13" nillable="true" ma:displayName="TrainingMgr" ma:description="Training Manager or designated trainer " ma:format="Dropdown" ma:list="UserInfo" ma:SharePointGroup="0" ma:internalName="TrainingMg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ang" ma:index="14" nillable="true" ma:displayName="Lang" ma:description="Language" ma:format="RadioButtons" ma:internalName="Lang">
      <xsd:simpleType>
        <xsd:restriction base="dms:Choice">
          <xsd:enumeration value="En"/>
          <xsd:enumeration value="Ger"/>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B6DBA4-9A74-42C2-87A9-25EB35984D99}">
  <ds:schemaRefs>
    <ds:schemaRef ds:uri="http://schemas.microsoft.com/office/infopath/2007/PartnerControls"/>
    <ds:schemaRef ds:uri="http://purl.org/dc/elements/1.1/"/>
    <ds:schemaRef ds:uri="http://purl.org/dc/dcmitype/"/>
    <ds:schemaRef ds:uri="http://purl.org/dc/terms/"/>
    <ds:schemaRef ds:uri="http://schemas.microsoft.com/office/2006/documentManagement/types"/>
    <ds:schemaRef ds:uri="http://www.w3.org/XML/1998/namespace"/>
    <ds:schemaRef ds:uri="http://schemas.openxmlformats.org/package/2006/metadata/core-properties"/>
    <ds:schemaRef ds:uri="5ad05a66-3def-4c64-b679-f29b4d931660"/>
    <ds:schemaRef ds:uri="http://schemas.microsoft.com/office/2006/metadata/properties"/>
  </ds:schemaRefs>
</ds:datastoreItem>
</file>

<file path=customXml/itemProps2.xml><?xml version="1.0" encoding="utf-8"?>
<ds:datastoreItem xmlns:ds="http://schemas.openxmlformats.org/officeDocument/2006/customXml" ds:itemID="{33E10B03-8405-4EFB-A556-ED741212FEDF}">
  <ds:schemaRefs>
    <ds:schemaRef ds:uri="http://schemas.microsoft.com/sharepoint/v3/contenttype/forms"/>
  </ds:schemaRefs>
</ds:datastoreItem>
</file>

<file path=customXml/itemProps3.xml><?xml version="1.0" encoding="utf-8"?>
<ds:datastoreItem xmlns:ds="http://schemas.openxmlformats.org/officeDocument/2006/customXml" ds:itemID="{A4ED362A-E977-4260-9558-A41F324079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d05a66-3def-4c64-b679-f29b4d9316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259</Words>
  <Application>Microsoft Office PowerPoint</Application>
  <PresentationFormat>Benutzerdefiniert</PresentationFormat>
  <Paragraphs>22</Paragraphs>
  <Slides>4</Slides>
  <Notes>4</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4</vt:i4>
      </vt:variant>
    </vt:vector>
  </HeadingPairs>
  <TitlesOfParts>
    <vt:vector size="11" baseType="lpstr">
      <vt:lpstr>Arial</vt:lpstr>
      <vt:lpstr>Calibri</vt:lpstr>
      <vt:lpstr>Lenze TheSans</vt:lpstr>
      <vt:lpstr>Lucida Sans Unicode</vt:lpstr>
      <vt:lpstr>Wingdings</vt:lpstr>
      <vt:lpstr>Wingdings 3</vt:lpstr>
      <vt:lpstr>Common</vt:lpstr>
      <vt:lpstr>Allgemein</vt:lpstr>
      <vt:lpstr>Vorher</vt:lpstr>
      <vt:lpstr>Änderung</vt:lpstr>
      <vt:lpstr>Nachher</vt:lpstr>
    </vt:vector>
  </TitlesOfParts>
  <Manager>Markus.Warnecke@lenze.com</Manager>
  <Company>Lenze SE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Shift in startup list</dc:title>
  <dc:creator/>
  <cp:keywords>, docId:8E7D9DE747DFB638B32A37FC231C290F</cp:keywords>
  <cp:lastModifiedBy>Gottschick, Vincent - Lenze</cp:lastModifiedBy>
  <cp:revision>280</cp:revision>
  <cp:lastPrinted>2023-09-25T06:32:14Z</cp:lastPrinted>
  <dcterms:created xsi:type="dcterms:W3CDTF">2012-02-16T09:09:52Z</dcterms:created>
  <dcterms:modified xsi:type="dcterms:W3CDTF">2024-02-27T10:49:42Z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Template">
    <vt:lpwstr>2.0</vt:lpwstr>
  </property>
  <property fmtid="{D5CDD505-2E9C-101B-9397-08002B2CF9AE}" pid="3" name="Template">
    <vt:lpwstr>Lenze_template_english.potx</vt:lpwstr>
  </property>
  <property fmtid="{D5CDD505-2E9C-101B-9397-08002B2CF9AE}" pid="4" name="ContentTypeId">
    <vt:lpwstr>0x010100180F6D2283C7974EBAF57D41F4AC88AE</vt:lpwstr>
  </property>
  <property fmtid="{D5CDD505-2E9C-101B-9397-08002B2CF9AE}" pid="5" name="_dlc_DocIdItemGuid">
    <vt:lpwstr>5ce37378-d1a2-4a46-a257-54710f535262</vt:lpwstr>
  </property>
  <property fmtid="{D5CDD505-2E9C-101B-9397-08002B2CF9AE}" pid="6" name="Order">
    <vt:r8>36400</vt:r8>
  </property>
  <property fmtid="{D5CDD505-2E9C-101B-9397-08002B2CF9AE}" pid="7" name="xd_ProgID">
    <vt:lpwstr/>
  </property>
  <property fmtid="{D5CDD505-2E9C-101B-9397-08002B2CF9AE}" pid="8" name="TemplateUrl">
    <vt:lpwstr/>
  </property>
</Properties>
</file>